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5751-19C4-45C2-ADA4-5C3B8FC4AE5C}" type="datetimeFigureOut">
              <a:rPr lang="es-ES" smtClean="0"/>
              <a:pPr/>
              <a:t>29/02/2012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D1B27-C7BB-4C69-B0EB-C48E97BD5C8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5751-19C4-45C2-ADA4-5C3B8FC4AE5C}" type="datetimeFigureOut">
              <a:rPr lang="es-ES" smtClean="0"/>
              <a:pPr/>
              <a:t>29/02/2012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D1B27-C7BB-4C69-B0EB-C48E97BD5C8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5751-19C4-45C2-ADA4-5C3B8FC4AE5C}" type="datetimeFigureOut">
              <a:rPr lang="es-ES" smtClean="0"/>
              <a:pPr/>
              <a:t>29/02/2012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D1B27-C7BB-4C69-B0EB-C48E97BD5C8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5751-19C4-45C2-ADA4-5C3B8FC4AE5C}" type="datetimeFigureOut">
              <a:rPr lang="es-ES" smtClean="0"/>
              <a:pPr/>
              <a:t>29/02/2012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D1B27-C7BB-4C69-B0EB-C48E97BD5C8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5751-19C4-45C2-ADA4-5C3B8FC4AE5C}" type="datetimeFigureOut">
              <a:rPr lang="es-ES" smtClean="0"/>
              <a:pPr/>
              <a:t>29/02/2012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D1B27-C7BB-4C69-B0EB-C48E97BD5C8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5751-19C4-45C2-ADA4-5C3B8FC4AE5C}" type="datetimeFigureOut">
              <a:rPr lang="es-ES" smtClean="0"/>
              <a:pPr/>
              <a:t>29/02/2012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D1B27-C7BB-4C69-B0EB-C48E97BD5C8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5751-19C4-45C2-ADA4-5C3B8FC4AE5C}" type="datetimeFigureOut">
              <a:rPr lang="es-ES" smtClean="0"/>
              <a:pPr/>
              <a:t>29/02/2012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D1B27-C7BB-4C69-B0EB-C48E97BD5C8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5751-19C4-45C2-ADA4-5C3B8FC4AE5C}" type="datetimeFigureOut">
              <a:rPr lang="es-ES" smtClean="0"/>
              <a:pPr/>
              <a:t>29/02/2012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D1B27-C7BB-4C69-B0EB-C48E97BD5C8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5751-19C4-45C2-ADA4-5C3B8FC4AE5C}" type="datetimeFigureOut">
              <a:rPr lang="es-ES" smtClean="0"/>
              <a:pPr/>
              <a:t>29/02/2012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D1B27-C7BB-4C69-B0EB-C48E97BD5C8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5751-19C4-45C2-ADA4-5C3B8FC4AE5C}" type="datetimeFigureOut">
              <a:rPr lang="es-ES" smtClean="0"/>
              <a:pPr/>
              <a:t>29/02/2012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D1B27-C7BB-4C69-B0EB-C48E97BD5C8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75751-19C4-45C2-ADA4-5C3B8FC4AE5C}" type="datetimeFigureOut">
              <a:rPr lang="es-ES" smtClean="0"/>
              <a:pPr/>
              <a:t>29/02/2012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D1B27-C7BB-4C69-B0EB-C48E97BD5C8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75751-19C4-45C2-ADA4-5C3B8FC4AE5C}" type="datetimeFigureOut">
              <a:rPr lang="es-ES" smtClean="0"/>
              <a:pPr/>
              <a:t>29/02/2012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D1B27-C7BB-4C69-B0EB-C48E97BD5C8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 descr="niño leó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85860"/>
            <a:ext cx="9144000" cy="4867293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571604" y="285728"/>
            <a:ext cx="57593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 dirty="0" smtClean="0">
                <a:solidFill>
                  <a:srgbClr val="FF0000"/>
                </a:solidFill>
              </a:rPr>
              <a:t>Tolerancia a la frustración </a:t>
            </a:r>
            <a:endParaRPr lang="es-ES" sz="4000" b="1" dirty="0">
              <a:solidFill>
                <a:srgbClr val="FF000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0" y="6143644"/>
            <a:ext cx="8858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Trate de no proteger a su hijo de todas las frustraciones</a:t>
            </a:r>
            <a:endParaRPr lang="es-E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 descr="niña heriz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71481"/>
            <a:ext cx="9143999" cy="5786478"/>
          </a:xfrm>
        </p:spPr>
      </p:pic>
      <p:sp>
        <p:nvSpPr>
          <p:cNvPr id="5" name="4 CuadroTexto"/>
          <p:cNvSpPr txBox="1"/>
          <p:nvPr/>
        </p:nvSpPr>
        <p:spPr>
          <a:xfrm>
            <a:off x="357158" y="5786454"/>
            <a:ext cx="8415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El mejor momento </a:t>
            </a:r>
            <a:r>
              <a:rPr lang="es-ES" b="1" dirty="0" smtClean="0"/>
              <a:t>para </a:t>
            </a:r>
            <a:r>
              <a:rPr lang="es-ES" b="1" dirty="0" smtClean="0"/>
              <a:t>hablar con los hijos sobre la falta de control o los excesos de </a:t>
            </a:r>
            <a:r>
              <a:rPr lang="es-ES" b="1" dirty="0" smtClean="0"/>
              <a:t>ira </a:t>
            </a:r>
            <a:r>
              <a:rPr lang="es-ES" b="1" dirty="0" smtClean="0"/>
              <a:t>q</a:t>
            </a:r>
            <a:r>
              <a:rPr lang="es-ES" b="1" dirty="0" smtClean="0"/>
              <a:t>ue </a:t>
            </a:r>
            <a:r>
              <a:rPr lang="es-ES" b="1" dirty="0" smtClean="0"/>
              <a:t>puedan tener en un momento de frustración es cuando haya llegado la calma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" name="6 Marcador de contenido" descr="cabez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714356"/>
            <a:ext cx="6450926" cy="5165881"/>
          </a:xfrm>
        </p:spPr>
      </p:pic>
      <p:sp>
        <p:nvSpPr>
          <p:cNvPr id="8" name="7 CuadroTexto"/>
          <p:cNvSpPr txBox="1"/>
          <p:nvPr/>
        </p:nvSpPr>
        <p:spPr>
          <a:xfrm>
            <a:off x="357158" y="6072206"/>
            <a:ext cx="9123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Haga entender que tener sentimientos de rabia, ira o tristeza es normal en el ser humano.</a:t>
            </a:r>
          </a:p>
          <a:p>
            <a:r>
              <a:rPr lang="es-ES" b="1" dirty="0" smtClean="0"/>
              <a:t>Lo realmente importante es la manera en que se afrontan.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 descr="cabr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0"/>
            <a:ext cx="7286676" cy="5758227"/>
          </a:xfrm>
        </p:spPr>
      </p:pic>
      <p:sp>
        <p:nvSpPr>
          <p:cNvPr id="5" name="4 CuadroTexto"/>
          <p:cNvSpPr txBox="1"/>
          <p:nvPr/>
        </p:nvSpPr>
        <p:spPr>
          <a:xfrm>
            <a:off x="785786" y="5786454"/>
            <a:ext cx="76628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Cuando su hijo se sienta frustrado, tenga ira, miedo o tristeza; </a:t>
            </a:r>
          </a:p>
          <a:p>
            <a:r>
              <a:rPr lang="es-ES" b="1" dirty="0" smtClean="0"/>
              <a:t>indícale que  confías en que él o ella podrá resolver el problema.</a:t>
            </a:r>
          </a:p>
          <a:p>
            <a:r>
              <a:rPr lang="es-ES" b="1" dirty="0" smtClean="0"/>
              <a:t>Podrás ofrecer escucha sin crítica, desahogo sin tratar de resolver el problema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" name="5 Marcador de contenido" descr="limit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214290"/>
            <a:ext cx="7316169" cy="5703155"/>
          </a:xfrm>
        </p:spPr>
      </p:pic>
      <p:sp>
        <p:nvSpPr>
          <p:cNvPr id="7" name="6 CuadroTexto"/>
          <p:cNvSpPr txBox="1"/>
          <p:nvPr/>
        </p:nvSpPr>
        <p:spPr>
          <a:xfrm>
            <a:off x="1000100" y="6000768"/>
            <a:ext cx="7519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smtClean="0"/>
              <a:t>Diga a sus hijo claramente lo que es aceptable y lo que no</a:t>
            </a:r>
            <a:endParaRPr lang="es-E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4 Marcador de contenido" descr="0007-dsc_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214290"/>
            <a:ext cx="4146831" cy="6241050"/>
          </a:xfrm>
        </p:spPr>
      </p:pic>
      <p:sp>
        <p:nvSpPr>
          <p:cNvPr id="6" name="5 CuadroTexto"/>
          <p:cNvSpPr txBox="1"/>
          <p:nvPr/>
        </p:nvSpPr>
        <p:spPr>
          <a:xfrm>
            <a:off x="5715008" y="1643050"/>
            <a:ext cx="2387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Enseñe a mirar el lado positivo de cada cosa.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140</Words>
  <Application>Microsoft Office PowerPoint</Application>
  <PresentationFormat>Presentación en pantalla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Juan</dc:creator>
  <cp:lastModifiedBy>Noelia</cp:lastModifiedBy>
  <cp:revision>11</cp:revision>
  <dcterms:created xsi:type="dcterms:W3CDTF">2012-02-27T22:21:20Z</dcterms:created>
  <dcterms:modified xsi:type="dcterms:W3CDTF">2012-02-29T16:01:17Z</dcterms:modified>
</cp:coreProperties>
</file>