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CB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1C7EFDD-74B1-4613-83AD-8AFFEFA5C5F8}" type="datetimeFigureOut">
              <a:rPr lang="es-ES" smtClean="0"/>
              <a:pPr/>
              <a:t>20/02/2013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661298B-DFC2-4E43-B75F-25F343A531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7EFDD-74B1-4613-83AD-8AFFEFA5C5F8}" type="datetimeFigureOut">
              <a:rPr lang="es-ES" smtClean="0"/>
              <a:pPr/>
              <a:t>20/02/2013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1298B-DFC2-4E43-B75F-25F343A531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7EFDD-74B1-4613-83AD-8AFFEFA5C5F8}" type="datetimeFigureOut">
              <a:rPr lang="es-ES" smtClean="0"/>
              <a:pPr/>
              <a:t>20/02/2013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1298B-DFC2-4E43-B75F-25F343A531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1C7EFDD-74B1-4613-83AD-8AFFEFA5C5F8}" type="datetimeFigureOut">
              <a:rPr lang="es-ES" smtClean="0"/>
              <a:pPr/>
              <a:t>20/02/2013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1298B-DFC2-4E43-B75F-25F343A531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1C7EFDD-74B1-4613-83AD-8AFFEFA5C5F8}" type="datetimeFigureOut">
              <a:rPr lang="es-ES" smtClean="0"/>
              <a:pPr/>
              <a:t>20/02/2013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661298B-DFC2-4E43-B75F-25F343A53110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C7EFDD-74B1-4613-83AD-8AFFEFA5C5F8}" type="datetimeFigureOut">
              <a:rPr lang="es-ES" smtClean="0"/>
              <a:pPr/>
              <a:t>20/02/2013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661298B-DFC2-4E43-B75F-25F343A531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1C7EFDD-74B1-4613-83AD-8AFFEFA5C5F8}" type="datetimeFigureOut">
              <a:rPr lang="es-ES" smtClean="0"/>
              <a:pPr/>
              <a:t>20/02/2013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661298B-DFC2-4E43-B75F-25F343A531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7EFDD-74B1-4613-83AD-8AFFEFA5C5F8}" type="datetimeFigureOut">
              <a:rPr lang="es-ES" smtClean="0"/>
              <a:pPr/>
              <a:t>20/02/2013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1298B-DFC2-4E43-B75F-25F343A531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C7EFDD-74B1-4613-83AD-8AFFEFA5C5F8}" type="datetimeFigureOut">
              <a:rPr lang="es-ES" smtClean="0"/>
              <a:pPr/>
              <a:t>20/02/2013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661298B-DFC2-4E43-B75F-25F343A531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1C7EFDD-74B1-4613-83AD-8AFFEFA5C5F8}" type="datetimeFigureOut">
              <a:rPr lang="es-ES" smtClean="0"/>
              <a:pPr/>
              <a:t>20/02/2013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661298B-DFC2-4E43-B75F-25F343A531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1C7EFDD-74B1-4613-83AD-8AFFEFA5C5F8}" type="datetimeFigureOut">
              <a:rPr lang="es-ES" smtClean="0"/>
              <a:pPr/>
              <a:t>20/02/2013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661298B-DFC2-4E43-B75F-25F343A531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1C7EFDD-74B1-4613-83AD-8AFFEFA5C5F8}" type="datetimeFigureOut">
              <a:rPr lang="es-ES" smtClean="0"/>
              <a:pPr/>
              <a:t>20/02/2013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661298B-DFC2-4E43-B75F-25F343A5311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 TRABAJO DE INGLES: LINES and </a:t>
            </a:r>
            <a:r>
              <a:rPr lang="es-ES" dirty="0" err="1" smtClean="0"/>
              <a:t>colours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TRABAJO DE INGLES ROBERTO DUJO INFANTE</a:t>
            </a:r>
            <a:endParaRPr lang="es-ES" dirty="0"/>
          </a:p>
        </p:txBody>
      </p:sp>
      <p:sp>
        <p:nvSpPr>
          <p:cNvPr id="4" name="3 Estrella de 5 puntas"/>
          <p:cNvSpPr/>
          <p:nvPr/>
        </p:nvSpPr>
        <p:spPr>
          <a:xfrm>
            <a:off x="2267744" y="4509120"/>
            <a:ext cx="3600400" cy="208823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/>
              <a:t>5º E.P</a:t>
            </a:r>
            <a:endParaRPr lang="es-ES" sz="3600" dirty="0"/>
          </a:p>
        </p:txBody>
      </p:sp>
      <p:sp>
        <p:nvSpPr>
          <p:cNvPr id="7" name="6 Rayo"/>
          <p:cNvSpPr/>
          <p:nvPr/>
        </p:nvSpPr>
        <p:spPr>
          <a:xfrm rot="6520806">
            <a:off x="6117880" y="4258856"/>
            <a:ext cx="2376264" cy="223224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ayo"/>
          <p:cNvSpPr/>
          <p:nvPr/>
        </p:nvSpPr>
        <p:spPr>
          <a:xfrm>
            <a:off x="0" y="4437112"/>
            <a:ext cx="2771800" cy="151216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 de flecha"/>
          <p:cNvCxnSpPr/>
          <p:nvPr/>
        </p:nvCxnSpPr>
        <p:spPr>
          <a:xfrm>
            <a:off x="251520" y="332656"/>
            <a:ext cx="1440160" cy="5616624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Flecha derecha"/>
          <p:cNvSpPr/>
          <p:nvPr/>
        </p:nvSpPr>
        <p:spPr>
          <a:xfrm>
            <a:off x="3851920" y="404664"/>
            <a:ext cx="2232248" cy="1224136"/>
          </a:xfrm>
          <a:prstGeom prst="rightArrow">
            <a:avLst/>
          </a:prstGeom>
          <a:solidFill>
            <a:srgbClr val="FFFF00"/>
          </a:solidFill>
          <a:ln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5076056" y="3861048"/>
            <a:ext cx="3168352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Arco"/>
          <p:cNvSpPr/>
          <p:nvPr/>
        </p:nvSpPr>
        <p:spPr>
          <a:xfrm>
            <a:off x="3059832" y="4221088"/>
            <a:ext cx="3744416" cy="1944216"/>
          </a:xfrm>
          <a:prstGeom prst="arc">
            <a:avLst>
              <a:gd name="adj1" fmla="val 19068298"/>
              <a:gd name="adj2" fmla="val 14123653"/>
            </a:avLst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9 Conector recto de flecha"/>
          <p:cNvCxnSpPr/>
          <p:nvPr/>
        </p:nvCxnSpPr>
        <p:spPr>
          <a:xfrm flipH="1" flipV="1">
            <a:off x="4860032" y="1988840"/>
            <a:ext cx="1368152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endCxn id="19" idx="3"/>
          </p:cNvCxnSpPr>
          <p:nvPr/>
        </p:nvCxnSpPr>
        <p:spPr>
          <a:xfrm>
            <a:off x="6156176" y="4437112"/>
            <a:ext cx="1673932" cy="26803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endCxn id="22" idx="2"/>
          </p:cNvCxnSpPr>
          <p:nvPr/>
        </p:nvCxnSpPr>
        <p:spPr>
          <a:xfrm>
            <a:off x="755576" y="1916832"/>
            <a:ext cx="509417" cy="828092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>
            <a:endCxn id="25" idx="0"/>
          </p:cNvCxnSpPr>
          <p:nvPr/>
        </p:nvCxnSpPr>
        <p:spPr>
          <a:xfrm flipH="1" flipV="1">
            <a:off x="2626344" y="706388"/>
            <a:ext cx="1369592" cy="27434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Nube"/>
          <p:cNvSpPr/>
          <p:nvPr/>
        </p:nvSpPr>
        <p:spPr>
          <a:xfrm>
            <a:off x="6516216" y="4365104"/>
            <a:ext cx="2627784" cy="1728192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CURVED LINE</a:t>
            </a:r>
            <a:endParaRPr lang="es-ES" dirty="0"/>
          </a:p>
        </p:txBody>
      </p:sp>
      <p:sp>
        <p:nvSpPr>
          <p:cNvPr id="20" name="19 Nube"/>
          <p:cNvSpPr/>
          <p:nvPr/>
        </p:nvSpPr>
        <p:spPr>
          <a:xfrm>
            <a:off x="3563888" y="1844824"/>
            <a:ext cx="2160240" cy="1800200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STRAIGHT </a:t>
            </a:r>
            <a:r>
              <a:rPr lang="es-ES" dirty="0" smtClean="0"/>
              <a:t>LINE</a:t>
            </a:r>
            <a:endParaRPr lang="es-ES" dirty="0"/>
          </a:p>
        </p:txBody>
      </p:sp>
      <p:sp>
        <p:nvSpPr>
          <p:cNvPr id="22" name="21 Nube"/>
          <p:cNvSpPr/>
          <p:nvPr/>
        </p:nvSpPr>
        <p:spPr>
          <a:xfrm>
            <a:off x="1259632" y="1844824"/>
            <a:ext cx="1728192" cy="1800200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THIN LINE</a:t>
            </a:r>
            <a:endParaRPr lang="es-ES" dirty="0"/>
          </a:p>
        </p:txBody>
      </p:sp>
      <p:sp>
        <p:nvSpPr>
          <p:cNvPr id="25" name="24 Nube"/>
          <p:cNvSpPr/>
          <p:nvPr/>
        </p:nvSpPr>
        <p:spPr>
          <a:xfrm>
            <a:off x="899592" y="0"/>
            <a:ext cx="1728192" cy="1412776"/>
          </a:xfrm>
          <a:prstGeom prst="clou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THICK LINE</a:t>
            </a:r>
            <a:endParaRPr lang="es-E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bo"/>
          <p:cNvSpPr/>
          <p:nvPr/>
        </p:nvSpPr>
        <p:spPr>
          <a:xfrm>
            <a:off x="3923928" y="1196752"/>
            <a:ext cx="3888432" cy="2448272"/>
          </a:xfrm>
          <a:prstGeom prst="cub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5" name="4 Cubo"/>
          <p:cNvSpPr/>
          <p:nvPr/>
        </p:nvSpPr>
        <p:spPr>
          <a:xfrm>
            <a:off x="323528" y="3789040"/>
            <a:ext cx="3744416" cy="2232248"/>
          </a:xfrm>
          <a:prstGeom prst="cub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7" name="6 Conector recto de flecha"/>
          <p:cNvCxnSpPr>
            <a:stCxn id="4" idx="1"/>
          </p:cNvCxnSpPr>
          <p:nvPr/>
        </p:nvCxnSpPr>
        <p:spPr>
          <a:xfrm flipH="1" flipV="1">
            <a:off x="2267744" y="1052736"/>
            <a:ext cx="3294366" cy="756084"/>
          </a:xfrm>
          <a:prstGeom prst="straightConnector1">
            <a:avLst/>
          </a:prstGeom>
          <a:ln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>
            <a:stCxn id="5" idx="5"/>
            <a:endCxn id="12" idx="1"/>
          </p:cNvCxnSpPr>
          <p:nvPr/>
        </p:nvCxnSpPr>
        <p:spPr>
          <a:xfrm>
            <a:off x="4067944" y="4626133"/>
            <a:ext cx="1872208" cy="355685"/>
          </a:xfrm>
          <a:prstGeom prst="straightConnector1">
            <a:avLst/>
          </a:prstGeom>
          <a:ln>
            <a:solidFill>
              <a:srgbClr val="8CCB4D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611560" y="836712"/>
            <a:ext cx="226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Strong</a:t>
            </a:r>
            <a:r>
              <a:rPr lang="es-ES" dirty="0" smtClean="0"/>
              <a:t> </a:t>
            </a:r>
            <a:r>
              <a:rPr lang="es-ES" dirty="0" err="1" smtClean="0"/>
              <a:t>colours</a:t>
            </a:r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940152" y="479715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Pastel  </a:t>
            </a:r>
            <a:r>
              <a:rPr lang="es-ES" dirty="0" err="1" smtClean="0"/>
              <a:t>colours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28</Words>
  <Application>Microsoft Office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Brío</vt:lpstr>
      <vt:lpstr> TRABAJO DE INGLES: LINES and colours</vt:lpstr>
      <vt:lpstr>Diapositiva 2</vt:lpstr>
      <vt:lpstr>Diapositiva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TRABAJO DE INGLES: LINES THE</dc:title>
  <dc:creator>alumno-casa</dc:creator>
  <cp:lastModifiedBy>profesor</cp:lastModifiedBy>
  <cp:revision>8</cp:revision>
  <dcterms:created xsi:type="dcterms:W3CDTF">2013-02-07T19:54:07Z</dcterms:created>
  <dcterms:modified xsi:type="dcterms:W3CDTF">2013-02-20T13:59:54Z</dcterms:modified>
</cp:coreProperties>
</file>