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7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50" autoAdjust="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ES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ES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AA41D03-8AF3-46D9-AB0A-81799CD8BDAE}" type="datetimeFigureOut">
              <a:rPr lang="es-ES" smtClean="0"/>
              <a:pPr/>
              <a:t>28/06/2012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4C2FA3F-5EA0-431B-9338-469321FE8F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smtClean="0"/>
              <a:t>LA LÁMPARA MÁGICA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_tradnl" dirty="0" smtClean="0"/>
              <a:t>LIBRO VIAJERO curso 2011-2012</a:t>
            </a:r>
            <a:endParaRPr lang="es-E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 descr="G:\CURSO 11-12\FOTOS\libro viajero\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785794"/>
            <a:ext cx="6773356" cy="56880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 descr="G:\CURSO 11-12\FOTOS\libro viajero\1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928670"/>
            <a:ext cx="6987670" cy="5545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 descr="G:\CURSO 11-12\FOTOS\libro viajero\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000108"/>
            <a:ext cx="6844794" cy="54737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 descr="G:\CURSO 11-12\FOTOS\libro viajero\1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000108"/>
            <a:ext cx="7059108" cy="54737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170" name="Picture 2" descr="G:\CURSO 11-12\FOTOS\libro viajero\1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785794"/>
            <a:ext cx="7059108" cy="56880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194" name="Picture 2" descr="G:\CURSO 11-12\FOTOS\libro viajero\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00108"/>
            <a:ext cx="7467600" cy="51371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218" name="Picture 2" descr="G:\CURSO 11-12\FOTOS\libro viajero\1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57232"/>
            <a:ext cx="7467600" cy="52800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42" name="Picture 2" descr="G:\CURSO 11-12\FOTOS\libro viajero\1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42918"/>
            <a:ext cx="7467600" cy="54943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266" name="Picture 2" descr="G:\CURSO 11-12\FOTOS\libro viajero\1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57232"/>
            <a:ext cx="7467600" cy="52800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2290" name="Picture 2" descr="G:\CURSO 11-12\FOTOS\libro viajero\1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7429552" cy="5330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G:\CURSO 11-12\FOTOS\libro viajero\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7" y="642919"/>
            <a:ext cx="7039779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3314" name="Picture 2" descr="G:\CURSO 11-12\FOTOS\libro viajero\1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000108"/>
            <a:ext cx="6987670" cy="54737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69" name="Picture 21" descr="G:\CURSO 11-12\FOTOS\libro viajero\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642918"/>
            <a:ext cx="7059108" cy="58309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 descr="G:\CURSO 11-12\FOTOS\libro viajero\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714356"/>
            <a:ext cx="6916232" cy="5759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 descr="G:\CURSO 11-12\FOTOS\libro viajero\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857232"/>
            <a:ext cx="6773356" cy="56165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 descr="G:\CURSO 11-12\FOTOS\libro viajero\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928670"/>
            <a:ext cx="6844794" cy="5545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 descr="G:\CURSO 11-12\FOTOS\libro viajero\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928670"/>
            <a:ext cx="6498167" cy="5545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7" name="Picture 3" descr="G:\CURSO 11-12\FOTOS\libro viajero\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785794"/>
            <a:ext cx="7059108" cy="56880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 descr="G:\CURSO 11-12\FOTOS\libro viajero\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642918"/>
            <a:ext cx="6858048" cy="54737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50</TotalTime>
  <Words>7</Words>
  <Application>Microsoft Office PowerPoint</Application>
  <PresentationFormat>Presentación en pantalla (4:3)</PresentationFormat>
  <Paragraphs>2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Mirador</vt:lpstr>
      <vt:lpstr>LA LÁMPARA MÁGICA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</vt:vector>
  </TitlesOfParts>
  <Company>Particular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LÁMPARA MÁGICA</dc:title>
  <dc:creator>CEIP ALONSO BERRUGUE</dc:creator>
  <cp:lastModifiedBy>CEIP ALONSO BERRUGUE</cp:lastModifiedBy>
  <cp:revision>5</cp:revision>
  <dcterms:created xsi:type="dcterms:W3CDTF">2012-06-28T09:44:32Z</dcterms:created>
  <dcterms:modified xsi:type="dcterms:W3CDTF">2012-06-28T11:52:26Z</dcterms:modified>
</cp:coreProperties>
</file>