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  <a:srgbClr val="66FF66"/>
    <a:srgbClr val="008000"/>
    <a:srgbClr val="80008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8A81FE-EC73-4DEF-AF24-4B93845661A2}" type="datetimeFigureOut">
              <a:rPr lang="es-ES" smtClean="0"/>
              <a:pPr/>
              <a:t>20/12/2011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5FB4D2-4FEE-4636-9D4B-FF7DD8717C4E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332656" y="332656"/>
            <a:ext cx="7772400" cy="1470025"/>
          </a:xfrm>
        </p:spPr>
        <p:txBody>
          <a:bodyPr>
            <a:normAutofit/>
          </a:bodyPr>
          <a:lstStyle/>
          <a:p>
            <a:r>
              <a:rPr lang="es-ES" sz="8800" u="sng" dirty="0" smtClean="0">
                <a:solidFill>
                  <a:srgbClr val="FFFF00"/>
                </a:solidFill>
              </a:rPr>
              <a:t>LA SALUD</a:t>
            </a:r>
            <a:endParaRPr lang="es-ES" sz="8800" u="sng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5544616" cy="453109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6296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es-ES" sz="7200" u="sng" dirty="0" smtClean="0">
                <a:solidFill>
                  <a:srgbClr val="66FF66"/>
                </a:solidFill>
              </a:rPr>
              <a:t>LOS MEDICAMENTOS</a:t>
            </a:r>
            <a:endParaRPr lang="es-ES" sz="7200" u="sng" dirty="0">
              <a:solidFill>
                <a:srgbClr val="66FF66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868937" cy="504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148064" y="1700808"/>
            <a:ext cx="35157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</a:rPr>
              <a:t>SUSTANCIAS QUE PRE-</a:t>
            </a:r>
          </a:p>
          <a:p>
            <a:r>
              <a:rPr lang="es-ES" sz="2800" dirty="0" smtClean="0">
                <a:solidFill>
                  <a:schemeClr val="bg1"/>
                </a:solidFill>
              </a:rPr>
              <a:t>VIENEN LAS ENFERME-</a:t>
            </a:r>
          </a:p>
          <a:p>
            <a:r>
              <a:rPr lang="es-ES" sz="2800" dirty="0" smtClean="0">
                <a:solidFill>
                  <a:schemeClr val="bg1"/>
                </a:solidFill>
              </a:rPr>
              <a:t>DADES.</a:t>
            </a:r>
            <a:endParaRPr lang="es-E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0809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rgbClr val="FFC000"/>
                </a:solidFill>
              </a:rPr>
              <a:t>TIPOS DE ENFERMEDADES</a:t>
            </a:r>
            <a:endParaRPr lang="es-ES" u="sng" dirty="0">
              <a:solidFill>
                <a:srgbClr val="FFC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2400829" cy="456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796365" y="2060848"/>
            <a:ext cx="63170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ENFERMEDAD EPIDÉMICA</a:t>
            </a:r>
          </a:p>
          <a:p>
            <a:r>
              <a:rPr lang="es-ES" sz="2400" dirty="0" smtClean="0"/>
              <a:t>AFECTA A LA VEZ A UN GRAN NÚMERO DE</a:t>
            </a:r>
          </a:p>
          <a:p>
            <a:r>
              <a:rPr lang="es-ES" sz="2400" dirty="0" smtClean="0"/>
              <a:t>PERSONAS.PESTE O EL CÓLERA.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59856464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chemeClr val="accent2">
                    <a:lumMod val="50000"/>
                  </a:schemeClr>
                </a:solidFill>
              </a:rPr>
              <a:t>LA PARASITOSIS</a:t>
            </a:r>
            <a:endParaRPr lang="es-ES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5"/>
            <a:ext cx="2520280" cy="3513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91880" y="2348880"/>
            <a:ext cx="48985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ENFERMEDADES CAUSADAS </a:t>
            </a:r>
          </a:p>
          <a:p>
            <a:r>
              <a:rPr lang="es-ES" sz="2800" dirty="0" smtClean="0"/>
              <a:t>POR PROTOZOOS,COMO LA MA-</a:t>
            </a:r>
          </a:p>
          <a:p>
            <a:r>
              <a:rPr lang="es-ES" sz="2800" dirty="0" smtClean="0"/>
              <a:t>LARIA O POR ANIMALES PEQUE-</a:t>
            </a:r>
          </a:p>
          <a:p>
            <a:r>
              <a:rPr lang="es-ES" sz="2800" dirty="0" smtClean="0"/>
              <a:t>ÑOS,COMO LAS LOMBRICES IN-</a:t>
            </a:r>
          </a:p>
          <a:p>
            <a:r>
              <a:rPr lang="es-ES" sz="2800" dirty="0" smtClean="0"/>
              <a:t>TESTINALES O LAS PULGAS.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33413519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chemeClr val="accent2">
                    <a:lumMod val="75000"/>
                  </a:schemeClr>
                </a:solidFill>
              </a:rPr>
              <a:t>MICOSIS</a:t>
            </a:r>
            <a:endParaRPr lang="es-ES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99592" y="1772816"/>
            <a:ext cx="53745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CAUSADAS POR HONGOS,COMO LA</a:t>
            </a:r>
          </a:p>
          <a:p>
            <a:r>
              <a:rPr lang="es-ES" sz="2800" dirty="0" smtClean="0"/>
              <a:t>CANDIDASIS O EL PIE DE ATLETA.</a:t>
            </a:r>
            <a:endParaRPr lang="es-ES" sz="2800" dirty="0"/>
          </a:p>
        </p:txBody>
      </p:sp>
      <p:pic>
        <p:nvPicPr>
          <p:cNvPr id="8194" name="Picture 2" descr="http://t0.gstatic.com/images?q=tbn:ANd9GcQqK7QuH4OtCOPoNqAp2gBqzJTWaqE9RWniKqJeLaQ6Td-6FpzM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24944"/>
            <a:ext cx="7300542" cy="3431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7006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chemeClr val="accent4">
                    <a:lumMod val="75000"/>
                  </a:schemeClr>
                </a:solidFill>
              </a:rPr>
              <a:t>HERIDAS EN LA PIEL</a:t>
            </a:r>
            <a:endParaRPr lang="es-ES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240738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131840" y="2924944"/>
            <a:ext cx="49868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NO SE DESINFECTAN BIEN,COMO</a:t>
            </a:r>
          </a:p>
          <a:p>
            <a:r>
              <a:rPr lang="es-ES" sz="2800" dirty="0" smtClean="0"/>
              <a:t>OCURRE CON EL TÉTANOS.</a:t>
            </a:r>
          </a:p>
        </p:txBody>
      </p:sp>
    </p:spTree>
    <p:extLst>
      <p:ext uri="{BB962C8B-B14F-4D97-AF65-F5344CB8AC3E}">
        <p14:creationId xmlns:p14="http://schemas.microsoft.com/office/powerpoint/2010/main" val="16107660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AGUA CONTAMINADA</a:t>
            </a:r>
            <a:endParaRPr lang="es-ES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57" y="2204864"/>
            <a:ext cx="3234479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572000" y="2204864"/>
            <a:ext cx="3885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OCURRE CON EL CÓLERA.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624148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u="sng" dirty="0" smtClean="0">
                <a:solidFill>
                  <a:srgbClr val="FFFF00"/>
                </a:solidFill>
              </a:rPr>
              <a:t>ALIMENTOS CONTAMINADOS</a:t>
            </a:r>
            <a:endParaRPr lang="es-ES" u="sng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03745"/>
            <a:ext cx="2448272" cy="435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251520" y="3284984"/>
            <a:ext cx="43427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COMO OCURRE CON LA </a:t>
            </a:r>
          </a:p>
          <a:p>
            <a:r>
              <a:rPr lang="es-ES" sz="2800" dirty="0" smtClean="0"/>
              <a:t>SALMONELOSIS.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651661461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u="sng" dirty="0" smtClean="0">
                <a:solidFill>
                  <a:schemeClr val="accent1">
                    <a:lumMod val="50000"/>
                  </a:schemeClr>
                </a:solidFill>
              </a:rPr>
              <a:t>A TRAVES DEL AIRE</a:t>
            </a:r>
            <a:endParaRPr lang="es-E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204864"/>
            <a:ext cx="4128459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499992" y="2204864"/>
            <a:ext cx="44807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SE REPARTEN MEDIANTE </a:t>
            </a:r>
          </a:p>
          <a:p>
            <a:r>
              <a:rPr lang="es-ES" sz="2800" dirty="0" smtClean="0"/>
              <a:t>LOS ESTORNUDOS.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44519233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s-ES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NO CAMINAR DESCALZOS</a:t>
            </a:r>
            <a:endParaRPr lang="es-ES" u="sng" dirty="0">
              <a:solidFill>
                <a:schemeClr val="accent3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46" y="2420887"/>
            <a:ext cx="2237037" cy="414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915816" y="2420888"/>
            <a:ext cx="531709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NO HAY QUE CAMINAR DESCALZOS</a:t>
            </a:r>
          </a:p>
          <a:p>
            <a:r>
              <a:rPr lang="es-ES" sz="2800" dirty="0" smtClean="0"/>
              <a:t>EN LUGARES HÚMEDOS COMO EN</a:t>
            </a:r>
          </a:p>
          <a:p>
            <a:r>
              <a:rPr lang="es-ES" sz="2800" dirty="0" smtClean="0"/>
              <a:t>PISCINAS O VESTUARIOS DEPORTI-</a:t>
            </a:r>
          </a:p>
          <a:p>
            <a:r>
              <a:rPr lang="es-ES" sz="2800" dirty="0" smtClean="0"/>
              <a:t>VOS.</a:t>
            </a:r>
          </a:p>
        </p:txBody>
      </p:sp>
    </p:spTree>
    <p:extLst>
      <p:ext uri="{BB962C8B-B14F-4D97-AF65-F5344CB8AC3E}">
        <p14:creationId xmlns:p14="http://schemas.microsoft.com/office/powerpoint/2010/main" val="32950348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53281"/>
            <a:ext cx="2378025" cy="4228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699792" y="1916832"/>
            <a:ext cx="545989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HAY QUE LAVARSE LAS MANOS AN-</a:t>
            </a:r>
          </a:p>
          <a:p>
            <a:r>
              <a:rPr lang="es-ES" sz="2800" dirty="0" smtClean="0"/>
              <a:t>TES DE COMER  Y DESPUÉS DE IR AL </a:t>
            </a:r>
          </a:p>
          <a:p>
            <a:r>
              <a:rPr lang="es-ES" sz="2800" dirty="0" smtClean="0"/>
              <a:t>BAÑO,CAMBIAR PAÑALES O SONAR-</a:t>
            </a:r>
          </a:p>
          <a:p>
            <a:r>
              <a:rPr lang="es-ES" sz="2800" dirty="0" smtClean="0"/>
              <a:t>NOS LA NARIZ.</a:t>
            </a:r>
            <a:endParaRPr lang="es-ES" sz="2800" dirty="0"/>
          </a:p>
        </p:txBody>
      </p:sp>
      <p:sp>
        <p:nvSpPr>
          <p:cNvPr id="5" name="4 Rectángulo"/>
          <p:cNvSpPr/>
          <p:nvPr/>
        </p:nvSpPr>
        <p:spPr>
          <a:xfrm>
            <a:off x="716086" y="404664"/>
            <a:ext cx="80153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" sz="5400" b="1" u="sng" cap="none" spc="0" dirty="0" smtClean="0">
                <a:ln/>
                <a:solidFill>
                  <a:srgbClr val="FFFF00"/>
                </a:solidFill>
                <a:effectLst/>
              </a:rPr>
              <a:t>LAVARNOS LAS MANOS</a:t>
            </a:r>
            <a:endParaRPr lang="es-ES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40602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800" u="sng" dirty="0" smtClean="0">
                <a:solidFill>
                  <a:srgbClr val="0070C0"/>
                </a:solidFill>
              </a:rPr>
              <a:t>LA ENFERMEDAD</a:t>
            </a:r>
            <a:endParaRPr lang="es-ES" sz="8800" u="sng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17302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3912568" y="1844824"/>
            <a:ext cx="523143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CUANDO NUESTRO ORGANISMO</a:t>
            </a:r>
          </a:p>
          <a:p>
            <a:r>
              <a:rPr lang="es-ES" sz="2400" dirty="0" smtClean="0"/>
              <a:t>DEJA DE REALIZAR CORRECTA-</a:t>
            </a:r>
          </a:p>
          <a:p>
            <a:r>
              <a:rPr lang="es-ES" sz="2400" dirty="0" smtClean="0"/>
              <a:t>MENTE ALGUNA DE SUS FUNCIO-</a:t>
            </a:r>
          </a:p>
          <a:p>
            <a:r>
              <a:rPr lang="es-ES" sz="2400" dirty="0" smtClean="0"/>
              <a:t>NES,SE PRODUCE UN TRASTORNO</a:t>
            </a:r>
          </a:p>
          <a:p>
            <a:r>
              <a:rPr lang="es-ES" sz="2400" dirty="0" smtClean="0"/>
              <a:t>AL QUE LLAMAMOS ENFERMEDAD</a:t>
            </a:r>
          </a:p>
          <a:p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58185906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s-E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LIMPIAR BIEN NUESTROS HOGARES</a:t>
            </a:r>
            <a:endParaRPr lang="es-ES" u="sng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2376264" cy="407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131840" y="2060848"/>
            <a:ext cx="51748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HAY QUE LIMPIAR BIEN LA CASA</a:t>
            </a:r>
          </a:p>
          <a:p>
            <a:r>
              <a:rPr lang="es-ES" sz="2800" dirty="0" smtClean="0"/>
              <a:t>PARA EVITAR GÉRMENES Y BACTE-</a:t>
            </a:r>
          </a:p>
          <a:p>
            <a:r>
              <a:rPr lang="es-ES" sz="2800" dirty="0" smtClean="0"/>
              <a:t>RIAS.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68512952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84716" y="1268760"/>
            <a:ext cx="8600816" cy="338554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80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HECHO POR</a:t>
            </a:r>
            <a:r>
              <a:rPr lang="es-E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</a:p>
          <a:p>
            <a:pPr algn="ctr"/>
            <a:r>
              <a:rPr lang="es-ES" sz="80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ADRIÁN Y </a:t>
            </a:r>
            <a:r>
              <a:rPr lang="es-ES" sz="80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DAVID</a:t>
            </a:r>
            <a:endParaRPr lang="es-ES" sz="80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es-E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800" u="sng" dirty="0" smtClean="0">
                <a:solidFill>
                  <a:srgbClr val="FF0000"/>
                </a:solidFill>
              </a:rPr>
              <a:t>EL ALCOHOL</a:t>
            </a:r>
            <a:endParaRPr lang="es-ES" sz="8800" u="sng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682694" cy="3515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067944" y="1988840"/>
            <a:ext cx="438742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SUSTANCIA MUY EXTENDIDA</a:t>
            </a:r>
          </a:p>
          <a:p>
            <a:r>
              <a:rPr lang="es-ES" sz="2800" dirty="0" smtClean="0"/>
              <a:t>EN NUESTRA SOCIEDAD QUE</a:t>
            </a:r>
          </a:p>
          <a:p>
            <a:r>
              <a:rPr lang="es-ES" sz="2800" dirty="0" smtClean="0"/>
              <a:t>PUEDE SUPONER UN RIESGO</a:t>
            </a:r>
          </a:p>
          <a:p>
            <a:r>
              <a:rPr lang="es-ES" sz="2800" dirty="0" smtClean="0"/>
              <a:t>GRAVE PARA LA SALUD.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99532902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800" u="sng" dirty="0" smtClean="0">
                <a:solidFill>
                  <a:srgbClr val="FFC000"/>
                </a:solidFill>
              </a:rPr>
              <a:t>EL TABACO</a:t>
            </a:r>
            <a:endParaRPr lang="es-ES" sz="8800" u="sng" dirty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7"/>
            <a:ext cx="526088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580112" y="1988840"/>
            <a:ext cx="316150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ES UNO DE LOS HÁ-</a:t>
            </a:r>
          </a:p>
          <a:p>
            <a:r>
              <a:rPr lang="es-ES" sz="2800" dirty="0" smtClean="0"/>
              <a:t>BITOS MÁS DAÑI-</a:t>
            </a:r>
          </a:p>
          <a:p>
            <a:r>
              <a:rPr lang="es-ES" sz="2800" dirty="0" smtClean="0"/>
              <a:t>NOS PARA LA SALUD</a:t>
            </a:r>
          </a:p>
          <a:p>
            <a:r>
              <a:rPr lang="es-ES" sz="2800" dirty="0" smtClean="0"/>
              <a:t>QUE PUEDE ADQUI-</a:t>
            </a:r>
          </a:p>
          <a:p>
            <a:r>
              <a:rPr lang="es-ES" sz="2800" dirty="0" smtClean="0"/>
              <a:t>RIR UNA PERSONA.</a:t>
            </a:r>
          </a:p>
        </p:txBody>
      </p:sp>
    </p:spTree>
    <p:extLst>
      <p:ext uri="{BB962C8B-B14F-4D97-AF65-F5344CB8AC3E}">
        <p14:creationId xmlns:p14="http://schemas.microsoft.com/office/powerpoint/2010/main" val="18376469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800" u="sng" dirty="0" smtClean="0">
                <a:solidFill>
                  <a:schemeClr val="accent2">
                    <a:lumMod val="75000"/>
                  </a:schemeClr>
                </a:solidFill>
              </a:rPr>
              <a:t>LAS DROGAS</a:t>
            </a:r>
            <a:endParaRPr lang="es-ES" sz="88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176464" cy="3734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427984" y="2780928"/>
            <a:ext cx="41680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SON SUSTANCIAS QUE MO-</a:t>
            </a:r>
          </a:p>
          <a:p>
            <a:r>
              <a:rPr lang="es-ES" sz="2800" dirty="0" smtClean="0"/>
              <a:t>DIFICAN EL FUNCIONAMI- </a:t>
            </a:r>
          </a:p>
          <a:p>
            <a:r>
              <a:rPr lang="es-ES" sz="2800" dirty="0" smtClean="0"/>
              <a:t>ENTO DEL CEREBRO.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991909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u="sng" dirty="0" smtClean="0">
                <a:solidFill>
                  <a:schemeClr val="accent2">
                    <a:lumMod val="75000"/>
                  </a:schemeClr>
                </a:solidFill>
              </a:rPr>
              <a:t>LOS ACCIDENTES DE TRÁFICO</a:t>
            </a:r>
            <a:endParaRPr lang="es-ES" sz="54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5140777" cy="35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364088" y="2924944"/>
            <a:ext cx="33327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SON LA CAUSA DE LE-</a:t>
            </a:r>
          </a:p>
          <a:p>
            <a:r>
              <a:rPr lang="es-ES" sz="2800" dirty="0" smtClean="0"/>
              <a:t>SIONES O MUERTES.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7170281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48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ENFERMEDADES INFECCIOSAS</a:t>
            </a:r>
            <a:endParaRPr lang="es-ES" sz="48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4542234" cy="4402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076056" y="2852936"/>
            <a:ext cx="34267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ES UNA ENFERMEDAD</a:t>
            </a:r>
          </a:p>
          <a:p>
            <a:r>
              <a:rPr lang="es-ES" sz="2800" dirty="0" smtClean="0"/>
              <a:t>VÍRICA Y ES A CAUSA  </a:t>
            </a:r>
          </a:p>
          <a:p>
            <a:r>
              <a:rPr lang="es-ES" sz="2800" dirty="0" smtClean="0"/>
              <a:t>DE UN VIRUS.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580923166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u="sng" dirty="0" smtClean="0">
                <a:solidFill>
                  <a:schemeClr val="accent6">
                    <a:lumMod val="75000"/>
                  </a:schemeClr>
                </a:solidFill>
              </a:rPr>
              <a:t>TRANSMISIÓN DE LAS INFECCIONES</a:t>
            </a:r>
            <a:endParaRPr lang="es-ES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4930279" cy="401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5448245" y="2636912"/>
            <a:ext cx="36957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CAUSADAS POR BACTE-</a:t>
            </a:r>
          </a:p>
          <a:p>
            <a:r>
              <a:rPr lang="es-ES" sz="2400" dirty="0" smtClean="0"/>
              <a:t>RIAS COMO LA NEUMO-</a:t>
            </a:r>
          </a:p>
          <a:p>
            <a:r>
              <a:rPr lang="es-ES" sz="2400" dirty="0" smtClean="0"/>
              <a:t>NÍA,EL TÉTANOS O LA </a:t>
            </a:r>
          </a:p>
          <a:p>
            <a:r>
              <a:rPr lang="es-ES" sz="2400" dirty="0" smtClean="0"/>
              <a:t>SALMONELOSIS.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3762362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u="sng" dirty="0" smtClean="0">
                <a:solidFill>
                  <a:srgbClr val="008000"/>
                </a:solidFill>
              </a:rPr>
              <a:t>PREVENCIÓN DE LAS INFECCIONES</a:t>
            </a:r>
            <a:endParaRPr lang="es-ES" u="sng" dirty="0">
              <a:solidFill>
                <a:srgbClr val="008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4816"/>
            <a:ext cx="4106196" cy="4626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860032" y="2132856"/>
            <a:ext cx="35384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HAY QUE DUCHARSE </a:t>
            </a:r>
          </a:p>
          <a:p>
            <a:r>
              <a:rPr lang="es-ES" sz="2800" dirty="0" smtClean="0"/>
              <a:t>TODOS LOS DÍAS PARA </a:t>
            </a:r>
          </a:p>
          <a:p>
            <a:r>
              <a:rPr lang="es-ES" sz="2800" dirty="0" smtClean="0"/>
              <a:t>ESTAR LIMPIOS.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350038418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</TotalTime>
  <Words>298</Words>
  <Application>Microsoft Office PowerPoint</Application>
  <PresentationFormat>Presentación en pantalla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Flujo</vt:lpstr>
      <vt:lpstr>LA SALUD</vt:lpstr>
      <vt:lpstr>LA ENFERMEDAD</vt:lpstr>
      <vt:lpstr>EL ALCOHOL</vt:lpstr>
      <vt:lpstr>EL TABACO</vt:lpstr>
      <vt:lpstr>LAS DROGAS</vt:lpstr>
      <vt:lpstr>LOS ACCIDENTES DE TRÁFICO</vt:lpstr>
      <vt:lpstr>ENFERMEDADES INFECCIOSAS</vt:lpstr>
      <vt:lpstr>TRANSMISIÓN DE LAS INFECCIONES</vt:lpstr>
      <vt:lpstr>PREVENCIÓN DE LAS INFECCIONES</vt:lpstr>
      <vt:lpstr>LOS MEDICAMENTOS</vt:lpstr>
      <vt:lpstr>TIPOS DE ENFERMEDADES</vt:lpstr>
      <vt:lpstr>LA PARASITOSIS</vt:lpstr>
      <vt:lpstr>MICOSIS</vt:lpstr>
      <vt:lpstr>HERIDAS EN LA PIEL</vt:lpstr>
      <vt:lpstr>AGUA CONTAMINADA</vt:lpstr>
      <vt:lpstr>ALIMENTOS CONTAMINADOS</vt:lpstr>
      <vt:lpstr>A TRAVES DEL AIRE</vt:lpstr>
      <vt:lpstr>NO CAMINAR DESCALZOS</vt:lpstr>
      <vt:lpstr>Presentación de PowerPoint</vt:lpstr>
      <vt:lpstr> LIMPIAR BIEN NUESTROS HOGARES</vt:lpstr>
      <vt:lpstr>Presentación de PowerPoint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SALUD</dc:title>
  <dc:creator>USUARIO</dc:creator>
  <cp:lastModifiedBy>USUARIO</cp:lastModifiedBy>
  <cp:revision>29</cp:revision>
  <dcterms:created xsi:type="dcterms:W3CDTF">2011-12-13T16:01:34Z</dcterms:created>
  <dcterms:modified xsi:type="dcterms:W3CDTF">2011-12-20T20:46:19Z</dcterms:modified>
</cp:coreProperties>
</file>