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66" r:id="rId3"/>
    <p:sldId id="257" r:id="rId4"/>
    <p:sldId id="272" r:id="rId5"/>
    <p:sldId id="261" r:id="rId6"/>
    <p:sldId id="262" r:id="rId7"/>
    <p:sldId id="268" r:id="rId8"/>
    <p:sldId id="269" r:id="rId9"/>
    <p:sldId id="263" r:id="rId10"/>
    <p:sldId id="270" r:id="rId11"/>
    <p:sldId id="264" r:id="rId12"/>
    <p:sldId id="273" r:id="rId13"/>
    <p:sldId id="267" r:id="rId14"/>
    <p:sldId id="271" r:id="rId1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1" autoAdjust="0"/>
    <p:restoredTop sz="94615" autoAdjust="0"/>
  </p:normalViewPr>
  <p:slideViewPr>
    <p:cSldViewPr>
      <p:cViewPr>
        <p:scale>
          <a:sx n="23" d="100"/>
          <a:sy n="23" d="100"/>
        </p:scale>
        <p:origin x="-893" y="-2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44410D-812D-4663-BC89-5C110B254020}" type="datetimeFigureOut">
              <a:rPr lang="es-ES" smtClean="0"/>
              <a:pPr/>
              <a:t>01/03/2012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3D3B19-E26A-4418-ADD0-D37EA009F680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32188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3D3B19-E26A-4418-ADD0-D37EA009F680}" type="slidenum">
              <a:rPr lang="es-ES" smtClean="0"/>
              <a:pPr/>
              <a:t>13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A521B03-7704-424B-92DC-B5D242B3D223}" type="datetimeFigureOut">
              <a:rPr lang="es-ES" smtClean="0"/>
              <a:pPr/>
              <a:t>01/03/2012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641F780C-10B4-46DF-B602-DB4754A55BE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1B03-7704-424B-92DC-B5D242B3D223}" type="datetimeFigureOut">
              <a:rPr lang="es-ES" smtClean="0"/>
              <a:pPr/>
              <a:t>01/03/2012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F780C-10B4-46DF-B602-DB4754A55BE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1B03-7704-424B-92DC-B5D242B3D223}" type="datetimeFigureOut">
              <a:rPr lang="es-ES" smtClean="0"/>
              <a:pPr/>
              <a:t>01/03/2012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F780C-10B4-46DF-B602-DB4754A55BE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A521B03-7704-424B-92DC-B5D242B3D223}" type="datetimeFigureOut">
              <a:rPr lang="es-ES" smtClean="0"/>
              <a:pPr/>
              <a:t>01/03/2012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F780C-10B4-46DF-B602-DB4754A55BE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A521B03-7704-424B-92DC-B5D242B3D223}" type="datetimeFigureOut">
              <a:rPr lang="es-ES" smtClean="0"/>
              <a:pPr/>
              <a:t>01/03/2012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641F780C-10B4-46DF-B602-DB4754A55BE2}" type="slidenum">
              <a:rPr lang="es-ES" smtClean="0"/>
              <a:pPr/>
              <a:t>‹Nº›</a:t>
            </a:fld>
            <a:endParaRPr lang="es-ES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A521B03-7704-424B-92DC-B5D242B3D223}" type="datetimeFigureOut">
              <a:rPr lang="es-ES" smtClean="0"/>
              <a:pPr/>
              <a:t>01/03/2012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41F780C-10B4-46DF-B602-DB4754A55BE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A521B03-7704-424B-92DC-B5D242B3D223}" type="datetimeFigureOut">
              <a:rPr lang="es-ES" smtClean="0"/>
              <a:pPr/>
              <a:t>01/03/2012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641F780C-10B4-46DF-B602-DB4754A55BE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1B03-7704-424B-92DC-B5D242B3D223}" type="datetimeFigureOut">
              <a:rPr lang="es-ES" smtClean="0"/>
              <a:pPr/>
              <a:t>01/03/2012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F780C-10B4-46DF-B602-DB4754A55BE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A521B03-7704-424B-92DC-B5D242B3D223}" type="datetimeFigureOut">
              <a:rPr lang="es-ES" smtClean="0"/>
              <a:pPr/>
              <a:t>01/03/2012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41F780C-10B4-46DF-B602-DB4754A55BE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A521B03-7704-424B-92DC-B5D242B3D223}" type="datetimeFigureOut">
              <a:rPr lang="es-ES" smtClean="0"/>
              <a:pPr/>
              <a:t>01/03/2012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641F780C-10B4-46DF-B602-DB4754A55BE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A521B03-7704-424B-92DC-B5D242B3D223}" type="datetimeFigureOut">
              <a:rPr lang="es-ES" smtClean="0"/>
              <a:pPr/>
              <a:t>01/03/2012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641F780C-10B4-46DF-B602-DB4754A55BE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A521B03-7704-424B-92DC-B5D242B3D223}" type="datetimeFigureOut">
              <a:rPr lang="es-ES" smtClean="0"/>
              <a:pPr/>
              <a:t>01/03/2012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41F780C-10B4-46DF-B602-DB4754A55BE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dissolve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340768"/>
            <a:ext cx="7772400" cy="4824535"/>
          </a:xfrm>
        </p:spPr>
        <p:txBody>
          <a:bodyPr>
            <a:normAutofit fontScale="90000"/>
          </a:bodyPr>
          <a:lstStyle/>
          <a:p>
            <a:r>
              <a:rPr lang="es-ES" sz="3600" dirty="0" smtClean="0">
                <a:latin typeface="Arial" pitchFamily="34" charset="0"/>
                <a:cs typeface="Arial" pitchFamily="34" charset="0"/>
              </a:rPr>
              <a:t>DIOS ENVIÓ AL JUEZ SAMUEL A BELÉN, A LA CASA DE UN TAL JESÉ,  PARE QUE ELIGIERA  COMO REY A UNO DE SUS OCHO HIJOS. LOS SIETE MAYORES ERAN GRANDES Y FUERTES PERO NINGUNO AGRADÓ A SAMUEL. AL FINAL SAMUEL ELIGIÓ A DAVID COMO REY.</a:t>
            </a:r>
            <a:endParaRPr lang="es-E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5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EL REY DAVID</a:t>
            </a:r>
            <a:endParaRPr lang="es-ES" sz="5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http://t0.gstatic.com/images?q=tbn:ANd9GcTJqg0hQKNnQ1Ks5CJNk8mScecOpFq0h7t424ESaoLQk-fXtqRo5A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0"/>
            <a:ext cx="6768752" cy="60212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3229544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DAVID SE CONTRUYÓ UN PALACIO EN JERUSALÉN. DIOS POR MEDIO DEL PROFETA HIZO UN PROMESA A DAVID:”NO SERÁS TU, SINO TU HIJO, QUIÉN EDIFIQUE EL TEMPLO”</a:t>
            </a:r>
            <a:endParaRPr lang="es-E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1"/>
            <a:ext cx="7164288" cy="1196752"/>
          </a:xfrm>
        </p:spPr>
        <p:txBody>
          <a:bodyPr/>
          <a:lstStyle/>
          <a:p>
            <a:r>
              <a:rPr lang="es-ES" dirty="0" smtClean="0"/>
              <a:t>DAVI REZABA A DIOS. </a:t>
            </a:r>
            <a:endParaRPr lang="es-ES" dirty="0"/>
          </a:p>
        </p:txBody>
      </p:sp>
      <p:pic>
        <p:nvPicPr>
          <p:cNvPr id="28674" name="Picture 2" descr="http://t2.gstatic.com/images?q=tbn:ANd9GcTvru9c23OcKyzGkjHOlSynE3sjQc3tYKwF_2_FywD0Y6e0Z7G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340768"/>
            <a:ext cx="4258022" cy="537855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http://t0.gstatic.com/images?q=tbn:ANd9GcQmuhxcjivXkz0nn0rdLG-XmLmP69sp1tCkcimw_r8IX8I1iq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0"/>
            <a:ext cx="6264696" cy="5085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9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229200"/>
            <a:ext cx="7333488" cy="1324000"/>
          </a:xfrm>
          <a:solidFill>
            <a:schemeClr val="tx2">
              <a:lumMod val="10000"/>
              <a:alpha val="15000"/>
            </a:schemeClr>
          </a:solidFill>
        </p:spPr>
        <p:txBody>
          <a:bodyPr>
            <a:noAutofit/>
          </a:bodyPr>
          <a:lstStyle/>
          <a:p>
            <a:r>
              <a:rPr lang="es-E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Templo de Jerusalén</a:t>
            </a:r>
            <a:endParaRPr lang="es-ES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23528" y="4337720"/>
            <a:ext cx="7487840" cy="2520280"/>
          </a:xfrm>
        </p:spPr>
        <p:txBody>
          <a:bodyPr/>
          <a:lstStyle/>
          <a:p>
            <a:r>
              <a:rPr lang="es-ES" dirty="0" smtClean="0"/>
              <a:t>HECHO    POR    MARIO    HERRERO.   PLAZA</a:t>
            </a:r>
            <a:endParaRPr lang="es-ES" dirty="0"/>
          </a:p>
        </p:txBody>
      </p:sp>
      <p:pic>
        <p:nvPicPr>
          <p:cNvPr id="4" name="Picture 4" descr="varias fotos 0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32507"/>
            <a:ext cx="6192688" cy="459263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http://t3.gstatic.com/images?q=tbn:ANd9GcTqTWC4jM8TFSKOUD_Fg5qU-fPNpQPiXFWFpijYiJlkw5tZ16ml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764704"/>
            <a:ext cx="6840760" cy="5616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6586536"/>
          </a:xfrm>
        </p:spPr>
        <p:txBody>
          <a:bodyPr>
            <a:normAutofit/>
          </a:bodyPr>
          <a:lstStyle/>
          <a:p>
            <a:r>
              <a:rPr lang="es-ES" dirty="0" smtClean="0"/>
              <a:t>LOS ISRAELITAS ESTABAN EN GUERRA CON LOS FILISTEOS. DAVID FUE A LLEVAR COMIDA A SUS HERMANOS AL CAMPO DE BATALLA. EN ESE MOMENTO SE LE APARECIÓ UN GRAN FILISTO LLAMADO GOLIAT. DAVID LUCHÓ CONTA ÉL, Y CON UNA HONDA Y UNAS PIEDRAS LO DERRIBÓ.</a:t>
            </a:r>
            <a:endParaRPr lang="es-ES" dirty="0"/>
          </a:p>
        </p:txBody>
      </p:sp>
    </p:spTree>
  </p:cSld>
  <p:clrMapOvr>
    <a:masterClrMapping/>
  </p:clrMapOvr>
  <p:transition spd="slow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http://t3.gstatic.com/images?q=tbn:ANd9GcQdogdBpiF2Xx7fKW4fDpGkqtH5qrnjtNE2aXDBUpG-9FZlxOFogw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60648"/>
            <a:ext cx="6624736" cy="59766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260648"/>
            <a:ext cx="8603456" cy="4320480"/>
          </a:xfrm>
        </p:spPr>
        <p:txBody>
          <a:bodyPr>
            <a:normAutofit/>
          </a:bodyPr>
          <a:lstStyle/>
          <a:p>
            <a:r>
              <a:rPr lang="es-ES" dirty="0" smtClean="0"/>
              <a:t>EL ÉXITO DE DAVID SUSCITÓ LA ENVIDIA AL REY SAÚL QUE QUERÍA MATARLO. DIOS LO PROTEGUIÓ Y CUANDO MURIÓ SAÚL EL PUEBLO PROCLAMÓ REY A DAVID. </a:t>
            </a:r>
            <a:endParaRPr lang="es-ES" dirty="0"/>
          </a:p>
        </p:txBody>
      </p:sp>
    </p:spTree>
  </p:cSld>
  <p:clrMapOvr>
    <a:masterClrMapping/>
  </p:clrMapOvr>
  <p:transition spd="slow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332656"/>
            <a:ext cx="7239000" cy="2304256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DAVID CONQUISTÓ JERUSALÉN Y LA HIZO CAPITAL DEL REINO DE ISRAEL. ASIMISMO  INSTALÓ EL ARCA DE LA ALIANZA EN JERUSALÉN.</a:t>
            </a:r>
            <a:endParaRPr lang="es-E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http://arquehistoria.com/files/arca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764704"/>
            <a:ext cx="7272808" cy="51125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http://t1.gstatic.com/images?q=tbn:ANd9GcQOa00-RHqL4yVpEo78FTucDYfnJP0vO60aiTkrd3HRp4Wz5XP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0"/>
            <a:ext cx="5976664" cy="56612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3372792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DURANTE EL REINADO DE DAVID LOS ISRAELITAS VIVIERON UN ÉPOCA DE PAZ Y PROSPERIDAD. DAVID ATRIBUIA SUS ÉXITOS A DIOS.</a:t>
            </a:r>
            <a:endParaRPr lang="es-E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</TotalTime>
  <Words>221</Words>
  <Application>Microsoft Office PowerPoint</Application>
  <PresentationFormat>Presentación en pantalla (4:3)</PresentationFormat>
  <Paragraphs>11</Paragraphs>
  <Slides>14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Brío</vt:lpstr>
      <vt:lpstr>DIOS ENVIÓ AL JUEZ SAMUEL A BELÉN, A LA CASA DE UN TAL JESÉ,  PARE QUE ELIGIERA  COMO REY A UNO DE SUS OCHO HIJOS. LOS SIETE MAYORES ERAN GRANDES Y FUERTES PERO NINGUNO AGRADÓ A SAMUEL. AL FINAL SAMUEL ELIGIÓ A DAVID COMO REY.</vt:lpstr>
      <vt:lpstr>Presentación de PowerPoint</vt:lpstr>
      <vt:lpstr>LOS ISRAELITAS ESTABAN EN GUERRA CON LOS FILISTEOS. DAVID FUE A LLEVAR COMIDA A SUS HERMANOS AL CAMPO DE BATALLA. EN ESE MOMENTO SE LE APARECIÓ UN GRAN FILISTO LLAMADO GOLIAT. DAVID LUCHÓ CONTA ÉL, Y CON UNA HONDA Y UNAS PIEDRAS LO DERRIBÓ.</vt:lpstr>
      <vt:lpstr>Presentación de PowerPoint</vt:lpstr>
      <vt:lpstr>EL ÉXITO DE DAVID SUSCITÓ LA ENVIDIA AL REY SAÚL QUE QUERÍA MATARLO. DIOS LO PROTEGUIÓ Y CUANDO MURIÓ SAÚL EL PUEBLO PROCLAMÓ REY A DAVID. </vt:lpstr>
      <vt:lpstr>DAVID CONQUISTÓ JERUSALÉN Y LA HIZO CAPITAL DEL REINO DE ISRAEL. ASIMISMO  INSTALÓ EL ARCA DE LA ALIANZA EN JERUSALÉN.</vt:lpstr>
      <vt:lpstr>Presentación de PowerPoint</vt:lpstr>
      <vt:lpstr>Presentación de PowerPoint</vt:lpstr>
      <vt:lpstr>DURANTE EL REINADO DE DAVID LOS ISRAELITAS VIVIERON UN ÉPOCA DE PAZ Y PROSPERIDAD. DAVID ATRIBUIA SUS ÉXITOS A DIOS.</vt:lpstr>
      <vt:lpstr>Presentación de PowerPoint</vt:lpstr>
      <vt:lpstr>DAVID SE CONTRUYÓ UN PALACIO EN JERUSALÉN. DIOS POR MEDIO DEL PROFETA HIZO UN PROMESA A DAVID:”NO SERÁS TU, SINO TU HIJO, QUIÉN EDIFIQUE EL TEMPLO”</vt:lpstr>
      <vt:lpstr>DAVI REZABA A DIOS. </vt:lpstr>
      <vt:lpstr>Presentación de PowerPoint</vt:lpstr>
      <vt:lpstr>HECHO    POR    MARIO    HERRERO.   PLAZA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DIOS ENVIÓ AL JUEZ SAMUEL A BELÉN, A LA CASA DE UN TAL JESÉ,  PARE QUE ELIGIERA  COMO REY A UNO DE SUS OCHO HIJOS. LOS SIETE MAYORES ERAN GRANDES Y FUERTES PERO NINGUNO AGRADÓ A SAMUEL. AL FINAL SAMUEL ELIGIÓ A DAVID COMO REY.</dc:title>
  <dc:creator>alumno</dc:creator>
  <cp:lastModifiedBy>Marta</cp:lastModifiedBy>
  <cp:revision>11</cp:revision>
  <dcterms:created xsi:type="dcterms:W3CDTF">2012-02-08T10:43:47Z</dcterms:created>
  <dcterms:modified xsi:type="dcterms:W3CDTF">2012-03-01T13:57:48Z</dcterms:modified>
</cp:coreProperties>
</file>