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4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79FB8-1788-483D-B6DA-F88450436251}" type="datetimeFigureOut">
              <a:rPr lang="es-ES" smtClean="0"/>
              <a:pPr/>
              <a:t>14/12/2011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99187-2ADF-497E-98CB-EC000F44C2C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79FB8-1788-483D-B6DA-F88450436251}" type="datetimeFigureOut">
              <a:rPr lang="es-ES" smtClean="0"/>
              <a:pPr/>
              <a:t>14/12/2011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99187-2ADF-497E-98CB-EC000F44C2C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79FB8-1788-483D-B6DA-F88450436251}" type="datetimeFigureOut">
              <a:rPr lang="es-ES" smtClean="0"/>
              <a:pPr/>
              <a:t>14/12/2011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99187-2ADF-497E-98CB-EC000F44C2C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79FB8-1788-483D-B6DA-F88450436251}" type="datetimeFigureOut">
              <a:rPr lang="es-ES" smtClean="0"/>
              <a:pPr/>
              <a:t>14/12/2011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99187-2ADF-497E-98CB-EC000F44C2C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79FB8-1788-483D-B6DA-F88450436251}" type="datetimeFigureOut">
              <a:rPr lang="es-ES" smtClean="0"/>
              <a:pPr/>
              <a:t>14/12/2011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99187-2ADF-497E-98CB-EC000F44C2C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79FB8-1788-483D-B6DA-F88450436251}" type="datetimeFigureOut">
              <a:rPr lang="es-ES" smtClean="0"/>
              <a:pPr/>
              <a:t>14/12/2011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99187-2ADF-497E-98CB-EC000F44C2C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79FB8-1788-483D-B6DA-F88450436251}" type="datetimeFigureOut">
              <a:rPr lang="es-ES" smtClean="0"/>
              <a:pPr/>
              <a:t>14/12/2011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99187-2ADF-497E-98CB-EC000F44C2C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79FB8-1788-483D-B6DA-F88450436251}" type="datetimeFigureOut">
              <a:rPr lang="es-ES" smtClean="0"/>
              <a:pPr/>
              <a:t>14/12/2011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99187-2ADF-497E-98CB-EC000F44C2C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79FB8-1788-483D-B6DA-F88450436251}" type="datetimeFigureOut">
              <a:rPr lang="es-ES" smtClean="0"/>
              <a:pPr/>
              <a:t>14/12/2011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99187-2ADF-497E-98CB-EC000F44C2C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79FB8-1788-483D-B6DA-F88450436251}" type="datetimeFigureOut">
              <a:rPr lang="es-ES" smtClean="0"/>
              <a:pPr/>
              <a:t>14/12/2011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99187-2ADF-497E-98CB-EC000F44C2C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79FB8-1788-483D-B6DA-F88450436251}" type="datetimeFigureOut">
              <a:rPr lang="es-ES" smtClean="0"/>
              <a:pPr/>
              <a:t>14/12/2011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99187-2ADF-497E-98CB-EC000F44C2C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 advClick="0" advTm="7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79FB8-1788-483D-B6DA-F88450436251}" type="datetimeFigureOut">
              <a:rPr lang="es-ES" smtClean="0"/>
              <a:pPr/>
              <a:t>14/12/2011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99187-2ADF-497E-98CB-EC000F44C2C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700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195736" y="188640"/>
            <a:ext cx="439248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6600" b="1" i="1" u="sng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LA SALUD </a:t>
            </a:r>
            <a:endParaRPr lang="es-ES" sz="6600" b="1" i="1" u="sng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331640" y="2060848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es-ES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971600" y="2060848"/>
            <a:ext cx="750423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i="1" dirty="0" smtClean="0"/>
              <a:t>La salud es un estado de bienestar  físico , social y mental.</a:t>
            </a:r>
          </a:p>
          <a:p>
            <a:r>
              <a:rPr lang="es-ES" sz="2400" i="1" dirty="0" smtClean="0"/>
              <a:t>Cuando nuestro organismo deja de realizar correctamente </a:t>
            </a:r>
          </a:p>
          <a:p>
            <a:r>
              <a:rPr lang="es-ES" sz="2400" i="1" dirty="0" smtClean="0"/>
              <a:t>algunas de sus funciones se produce un trastorno al que </a:t>
            </a:r>
          </a:p>
          <a:p>
            <a:r>
              <a:rPr lang="es-ES" sz="2400" i="1"/>
              <a:t>l</a:t>
            </a:r>
            <a:r>
              <a:rPr lang="es-ES" sz="2400" i="1" smtClean="0"/>
              <a:t>lamamos enfermedad.</a:t>
            </a:r>
          </a:p>
        </p:txBody>
      </p:sp>
      <p:pic>
        <p:nvPicPr>
          <p:cNvPr id="1031" name="Picture 7" descr="http://t0.gstatic.com/images?q=tbn:ANd9GcTA0Q2RSYenThIdXLlQmZfXyY7MoybPztp_OqdWIY0h3mtndQ_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645024"/>
            <a:ext cx="3312368" cy="299695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7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latin typeface="Algerian" pitchFamily="82" charset="0"/>
              </a:rPr>
              <a:t>Prevención de las infecciones </a:t>
            </a:r>
            <a:endParaRPr lang="es-ES" dirty="0">
              <a:latin typeface="Algerian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39552" y="1772816"/>
            <a:ext cx="415049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>
                <a:latin typeface="Harlow Solid Italic" pitchFamily="82" charset="0"/>
              </a:rPr>
              <a:t>Ser cuidadosos con las mascotas  </a:t>
            </a:r>
          </a:p>
          <a:p>
            <a:r>
              <a:rPr lang="es-ES" sz="2400" dirty="0" smtClean="0">
                <a:latin typeface="Harlow Solid Italic" pitchFamily="82" charset="0"/>
              </a:rPr>
              <a:t>Lavar las manos</a:t>
            </a:r>
          </a:p>
          <a:p>
            <a:r>
              <a:rPr lang="es-ES" sz="2400" dirty="0" smtClean="0">
                <a:latin typeface="Harlow Solid Italic" pitchFamily="82" charset="0"/>
              </a:rPr>
              <a:t>Limpiar hogar</a:t>
            </a:r>
          </a:p>
          <a:p>
            <a:r>
              <a:rPr lang="es-ES" sz="2400" dirty="0" smtClean="0">
                <a:latin typeface="Harlow Solid Italic" pitchFamily="82" charset="0"/>
              </a:rPr>
              <a:t>Evitar compartir </a:t>
            </a:r>
          </a:p>
          <a:p>
            <a:r>
              <a:rPr lang="es-ES" sz="2400" dirty="0" smtClean="0">
                <a:latin typeface="Harlow Solid Italic" pitchFamily="82" charset="0"/>
              </a:rPr>
              <a:t>Cocinar bien </a:t>
            </a:r>
          </a:p>
          <a:p>
            <a:r>
              <a:rPr lang="es-ES" sz="2400" dirty="0" smtClean="0">
                <a:latin typeface="Harlow Solid Italic" pitchFamily="82" charset="0"/>
              </a:rPr>
              <a:t>Desinfectar la heridas</a:t>
            </a:r>
            <a:endParaRPr lang="es-ES" sz="2400" dirty="0">
              <a:latin typeface="Harlow Solid Italic" pitchFamily="82" charset="0"/>
            </a:endParaRPr>
          </a:p>
        </p:txBody>
      </p:sp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Algerian" pitchFamily="82" charset="0"/>
              </a:rPr>
              <a:t>medicamentos</a:t>
            </a:r>
            <a:endParaRPr lang="es-ES" dirty="0">
              <a:latin typeface="Algerian" pitchFamily="82" charset="0"/>
            </a:endParaRPr>
          </a:p>
        </p:txBody>
      </p:sp>
      <p:pic>
        <p:nvPicPr>
          <p:cNvPr id="1026" name="Picture 2" descr="http://t0.gstatic.com/images?q=tbn:ANd9GcTHTc-GlgvWTnxYZV62AS-3oTyxusMqsQ9fGdtX7gzbsiDGAyu9A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212976"/>
            <a:ext cx="4104456" cy="3456384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971600" y="1844824"/>
            <a:ext cx="743184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 smtClean="0">
                <a:latin typeface="Harlow Solid Italic" pitchFamily="82" charset="0"/>
              </a:rPr>
              <a:t>Los </a:t>
            </a:r>
            <a:r>
              <a:rPr lang="es-ES" sz="4000" dirty="0" smtClean="0">
                <a:latin typeface="Harlow Solid Italic" pitchFamily="82" charset="0"/>
              </a:rPr>
              <a:t>medicamentos  </a:t>
            </a:r>
            <a:r>
              <a:rPr lang="es-ES" sz="2400" dirty="0" smtClean="0">
                <a:latin typeface="Harlow Solid Italic" pitchFamily="82" charset="0"/>
              </a:rPr>
              <a:t>son </a:t>
            </a:r>
            <a:r>
              <a:rPr lang="es-ES" sz="2400" dirty="0" smtClean="0">
                <a:latin typeface="Harlow Solid Italic" pitchFamily="82" charset="0"/>
              </a:rPr>
              <a:t>sustancias que previenen, </a:t>
            </a:r>
            <a:endParaRPr lang="es-ES" sz="2400" dirty="0" smtClean="0">
              <a:latin typeface="Harlow Solid Italic" pitchFamily="82" charset="0"/>
            </a:endParaRPr>
          </a:p>
          <a:p>
            <a:r>
              <a:rPr lang="es-ES" sz="2400" dirty="0" smtClean="0">
                <a:latin typeface="Harlow Solid Italic" pitchFamily="82" charset="0"/>
              </a:rPr>
              <a:t>alivian </a:t>
            </a:r>
            <a:r>
              <a:rPr lang="es-ES" sz="2400" dirty="0" smtClean="0">
                <a:latin typeface="Harlow Solid Italic" pitchFamily="82" charset="0"/>
              </a:rPr>
              <a:t>o </a:t>
            </a:r>
            <a:r>
              <a:rPr lang="es-ES" sz="2400" dirty="0" smtClean="0">
                <a:latin typeface="Harlow Solid Italic" pitchFamily="82" charset="0"/>
              </a:rPr>
              <a:t>curan enfermedades</a:t>
            </a:r>
            <a:endParaRPr lang="es-ES" sz="2400" dirty="0">
              <a:latin typeface="Harlow Solid Italic" pitchFamily="82" charset="0"/>
            </a:endParaRPr>
          </a:p>
        </p:txBody>
      </p:sp>
    </p:spTree>
  </p:cSld>
  <p:clrMapOvr>
    <a:masterClrMapping/>
  </p:clrMapOvr>
  <p:transition spd="med" advClick="0" advTm="7000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7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laboratoriosalter.es/ficheros/images/fludeten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4211960" cy="2335188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755576" y="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>
                <a:latin typeface="Harlow Solid Italic" pitchFamily="82" charset="0"/>
              </a:rPr>
              <a:t>fludeten</a:t>
            </a:r>
            <a:endParaRPr lang="es-ES" sz="3600" dirty="0">
              <a:latin typeface="Harlow Solid Italic" pitchFamily="82" charset="0"/>
            </a:endParaRPr>
          </a:p>
        </p:txBody>
      </p:sp>
      <p:pic>
        <p:nvPicPr>
          <p:cNvPr id="24580" name="Picture 4" descr="http://www.vademecum.es/documentos/noticias/general/img_interior/51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764705"/>
            <a:ext cx="4788024" cy="2448272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5148064" y="188640"/>
            <a:ext cx="19479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 smtClean="0">
                <a:latin typeface="Harlow Solid Italic" pitchFamily="82" charset="0"/>
              </a:rPr>
              <a:t>Neobrofen</a:t>
            </a:r>
            <a:endParaRPr lang="es-ES" sz="3200" dirty="0">
              <a:latin typeface="Harlow Solid Italic" pitchFamily="82" charset="0"/>
            </a:endParaRPr>
          </a:p>
        </p:txBody>
      </p:sp>
      <p:pic>
        <p:nvPicPr>
          <p:cNvPr id="24582" name="Picture 6" descr="http://t1.gstatic.com/images?q=tbn:ANd9GcT-HCmtP8PXapM7YQ0csrvGoLcGQ_XhzPG-bl4WmKpMIfC6TF0TrY7F4OD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221088"/>
            <a:ext cx="3960440" cy="2232248"/>
          </a:xfrm>
          <a:prstGeom prst="rect">
            <a:avLst/>
          </a:prstGeom>
          <a:noFill/>
        </p:spPr>
      </p:pic>
      <p:sp>
        <p:nvSpPr>
          <p:cNvPr id="9" name="8 CuadroTexto"/>
          <p:cNvSpPr txBox="1"/>
          <p:nvPr/>
        </p:nvSpPr>
        <p:spPr>
          <a:xfrm>
            <a:off x="971600" y="3789040"/>
            <a:ext cx="11801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 smtClean="0">
                <a:latin typeface="Harlow Solid Italic" pitchFamily="82" charset="0"/>
              </a:rPr>
              <a:t>Dalsy</a:t>
            </a:r>
          </a:p>
          <a:p>
            <a:endParaRPr lang="es-ES" sz="3200" dirty="0">
              <a:latin typeface="Harlow Solid Italic" pitchFamily="82" charset="0"/>
            </a:endParaRPr>
          </a:p>
        </p:txBody>
      </p:sp>
      <p:pic>
        <p:nvPicPr>
          <p:cNvPr id="24584" name="Picture 8" descr="http://t3.gstatic.com/images?q=tbn:ANd9GcTvi482ix8Oup31teOC9xIELPknJ6YAYZJC4d2bj9CjlzRlJxR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789040"/>
            <a:ext cx="3168352" cy="2692525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5724128" y="321297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latin typeface="Harlow Solid Italic" pitchFamily="82" charset="0"/>
              </a:rPr>
              <a:t>Dolmen</a:t>
            </a:r>
            <a:endParaRPr lang="es-ES" sz="2800" dirty="0">
              <a:latin typeface="Harlow Solid Italic" pitchFamily="82" charset="0"/>
            </a:endParaRPr>
          </a:p>
        </p:txBody>
      </p:sp>
    </p:spTree>
  </p:cSld>
  <p:clrMapOvr>
    <a:masterClrMapping/>
  </p:clrMapOvr>
  <p:transition spd="med" advClick="0" advTm="7000"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Algerian" pitchFamily="82" charset="0"/>
              </a:rPr>
              <a:t>Las vacunas</a:t>
            </a:r>
            <a:endParaRPr lang="es-ES" dirty="0">
              <a:latin typeface="Algerian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899592" y="1844824"/>
            <a:ext cx="57935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>
                <a:latin typeface="Harlow Solid Italic" pitchFamily="82" charset="0"/>
              </a:rPr>
              <a:t>Las vacunas son unos medicamentos que se </a:t>
            </a:r>
          </a:p>
          <a:p>
            <a:r>
              <a:rPr lang="es-ES" sz="2400" dirty="0" smtClean="0">
                <a:latin typeface="Harlow Solid Italic" pitchFamily="82" charset="0"/>
              </a:rPr>
              <a:t>administran a personas sanas para protegerlas </a:t>
            </a:r>
          </a:p>
          <a:p>
            <a:r>
              <a:rPr lang="es-ES" sz="2400" dirty="0" smtClean="0">
                <a:latin typeface="Harlow Solid Italic" pitchFamily="82" charset="0"/>
              </a:rPr>
              <a:t>de enfermedades infecciosas</a:t>
            </a:r>
            <a:endParaRPr lang="es-ES" sz="2400" dirty="0">
              <a:latin typeface="Harlow Solid Italic" pitchFamily="82" charset="0"/>
            </a:endParaRPr>
          </a:p>
        </p:txBody>
      </p:sp>
      <p:pic>
        <p:nvPicPr>
          <p:cNvPr id="25602" name="Picture 2" descr="http://t1.gstatic.com/images?q=tbn:ANd9GcRgI_Y09TmdNFQmSNUX4qGwjywL8qBRTP28dySPvTzPwnfdP9OPB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284984"/>
            <a:ext cx="4464496" cy="309634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7000"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t3.gstatic.com/images?q=tbn:ANd9GcR9vKDVBhtNbrXwLmQTP4LVzFldskRXOXODM9ckB5voOS3xZV0vBbUbfh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476672"/>
            <a:ext cx="3528392" cy="2542778"/>
          </a:xfrm>
          <a:prstGeom prst="rect">
            <a:avLst/>
          </a:prstGeom>
          <a:noFill/>
        </p:spPr>
      </p:pic>
      <p:pic>
        <p:nvPicPr>
          <p:cNvPr id="26630" name="Picture 6" descr="http://t3.gstatic.com/images?q=tbn:ANd9GcQ4Hd9mgBxlwfA9blHTv8qic6ibMy5uX1TvysRoK9_4ZE3Ss-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3"/>
            <a:ext cx="3960440" cy="2376264"/>
          </a:xfrm>
          <a:prstGeom prst="rect">
            <a:avLst/>
          </a:prstGeom>
          <a:noFill/>
        </p:spPr>
      </p:pic>
      <p:pic>
        <p:nvPicPr>
          <p:cNvPr id="26632" name="Picture 8" descr="http://t2.gstatic.com/images?q=tbn:ANd9GcTJPqtiyoy6Y_45tbAtR_CauVBbAOnbmcSHMK3WxCoUeLUVi2-pR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501008"/>
            <a:ext cx="4176464" cy="3096344"/>
          </a:xfrm>
          <a:prstGeom prst="rect">
            <a:avLst/>
          </a:prstGeom>
          <a:noFill/>
        </p:spPr>
      </p:pic>
      <p:sp>
        <p:nvSpPr>
          <p:cNvPr id="26634" name="AutoShape 10" descr="data:image/jpeg;base64,/9j/4AAQSkZJRgABAQAAAQABAAD/2wCEAAkGBhQQERUUExIWFRUWFxYUExYUFxQWGBoSFxgbFhcWFhIaGyYeGhkjGRUUHy8gJScpLC0sFR8xNTAqNSYrLCkBCQoKDgwOGg8PGiwkHyIvKS8qLSwpLCkpKSksKSkpKSwsKSksLCwpLCkpKSkpLCksKSwsLCwpKSwsLCksLCkpLP/AABEIAKAAsAMBIgACEQEDEQH/xAAbAAEAAgMBAQAAAAAAAAAAAAAABAUBAwYCB//EADgQAAICAQMCBAMHAgUFAQAAAAECABEDBBIhMUEFEyJRYXGBBiMyQlJikRSxgqHh8PEzQ2Ny0ST/xAAZAQEAAwEBAAAAAAAAAAAAAAAAAwQFAQL/xAAiEQACAgIDAAIDAQAAAAAAAAAAAQIRAxIEITFBYRMiQnH/2gAMAwEAAhEDEQA/ALyIiaRhiIiAIiIAiIgGQxHINEcgjiiOQQZHw49mTYABjzszYvbHrG5fTjsuLKAciezhh3m+eNRp1yI2N7KOAH28Hg2GX96kBgexUSOadWvT3jkk6fh6U2P7fLtMzVpsrEMMhHm4yBkobd6uLxagDoFygE8GlfcvWptkiakrRyUXF0xERB5EREAREQBERAEREAREQBERAEREAREQBERAPP8ATksjqBuxBg+4kK+kY3mxOw5oUHQ9nA/UZtKjaHQsUYkLuUo4ZTymRCPS4u679YxZNrAlQw5BU9CCCCD/ADf+GbculKZD6WdCEDMpoN6ax5U/cOVI/MRIX+ki1CCzY2vlEeJlkqj1U8qwBogcGvl3HaYk3T7RWad0IiIPIiIg6IiIAiIgCIiAIiIAi4U8j5ie8vBNrR54AIr6d5yzqVo8RMu6iu3HNkHkdSK7QOl9vft/MJp9JnKa9MREXPRxWCZO0epsKu0sUDjg9cJ9TKR7qfUp7cjvIM3aPUbGvjn07jfpB6nj4cH5yOatE2Gek0yU+K96dfzg9KZqIZR+4ABl91sSFlw7SOQbUNx8e3z4P8y1OK8ak2dpPlKqk3Zork72V/ymvV4FK9VG4kj1Aesfi2Dq/HBrgV1leM6lRpcjBHKto+lXE95F7jofw8gn6/GeZbTTMlprp+mIiIOCIiAIiIAiIgCIiEcNmkYBwTZoggAbiefYEG6s18BOoxanBqcYKZFcXSMqh/vze0nqylaIKsP7Sn8PfcoC9r3fdhtl9XXJ3LWfT27Tz4h4Bj/ErjHkqhlwFsbcdA47/wCsp5ZXI1OPCo36UX228UfBqCuJMdBVGRWQbDkA5YEcqL/4lbohkyKcmPG2M8WMTbhfcqvf+JL8Y8K1F3mxHOB/3cLbctfvTo30mjQ6pVFY9xbn0OrDJY7CuP4lSeJS7Larxkzw7Wu2RMbBcm5ihoeU4IBI3LyAorkmrMmCR/CbGPIWUq2ZgX3WHGJCQiMO1kljfNmu0kgS/wAeE4w/ZmTyXDeoCDESwisbW8bbGjELbIq7s2UMcGJCdiLsX15sp6LiXrxZErdBqiNQ7ZATmoB3y02VE7LkK/d6Uta7NNjtj+bpLTTOQfTe5dzIN2wsDw6B/wArst7T+oSl1+iVWRcQO0gvplxqrOqnr/TaQmg45GTWZzwd1SjkjrI2OPPaCLsugZN1U7BUUkAtlI4RT+qu0jk/76fPiQ9LiGrxMMzI2NtwxrhsrjyKRebDqj6suZWoHIo2Eg1LIqTYcs7gKu7aAGYD1O4HRmFnjuZ7xTp0yPk4to7L4NMREtmYIiIAiIgCIgmoOMyJnGhYgLyT07f5y00Xgp4ZxxVgc8G/zDvY7X3lkmlRTaqLAC8/pHapXlnS8LePiSkrfRG8E8P2gknlqFdqHIJ+Ny18TUNQKqaFX0/zmgc/OZ6fH5yq227Zo44KC1RoTw8j8DkfA8iV/iWEqpLKhNFVYEXRIBYA89eOOkug/F0Pl7zl/Fcl5m9W4dFNVwRdAfOxPeKNyIuRPSH+kaIiXzJEREAH/f8ApGfSpkGTcqffsDnL7tjahRWM5VQhnwkD/pfh3V7mJnHQPIBBsHgH0nrV966HsakeSGyJcOX8cijZmxZHY8Oqr53mnGjrj/IdVmX7vR4V/wC3pcXrbi5N1xzZlxZ8Capgjoq4qXCM6HnJqPLbkAAALv6cESP9pcjYNO+ofJzjbdhL412gP6cTYMF7cupajuz5C23bwJ8ibx3IXLbnZ2NFmZnbng0bG5jz7e0pNNdM2FK10fd8z7ixtQ277xBt9O7lCEHIRhfJ6EEd5rnz37FHJpc6PlAx4sjeTkOQ7suTcvoxlS3A37CaFqes+hlK4II+ft2Mt4Z7KmZfIxaStfJiIiTFYREQBJGh0vmuF57k1RoCua7iyOJHM6H7MaQEb9tkMT7ml9IUex3sf4keSWsSXDDedFkMinJsYlHpWO8UrHgGhfHYC+v0MkZNBQsH5g8H+03Y8OPNj/CHHQ++5bB59wdwEitpGxisWUgdkygunwH6l+lyibBG3gGpncPeR9W3H32J8f8A5MN5cf1Fb1+okbTLupsWRcqe6EGv/YdQfnB0sGBHIlF4nowo3jj1cixyG7gfMGXmBSwtTuH7asfAiYz+HhwQwsCzzx2J69ulSSD1Is0FONHJxMKenymZeMYREQBERBwq/tF9nBrsSoFXzkJbAXJCWeWTIBwQdoI/cB2M5nw/7FJg2s+M+pTkXefJOxeGbUZz6dJiv8g3ZDwLBM7lhJDYBqAQxAJYZVPlq4xan8K5xjJ2MzXto8BqaVc0O9kaHFy/zIp/CdJi2Y1ONPSN+MeUEFNd5sWJ7dMRPAyPTNtuuRJ65BvbECGdUXLQst5T0FYk9Qfb5yqw5ygbIpVT5m3IWZs2P+o6VqdQv3mv1XTbhxAIn0lqPAkfImdsmdtTjXarucaeqyxTJhT0qxBAGMn0gC+ZDGTgy3kxrIqZ6ET3k7HZs4G4erlu7gHkKZ4l+LtGPKOjcWIiJ08mQt8D3qdv4HpdiKPkx6WQOF5HUWSfoJzHgmmLZAeKBok9rHUfELfXsZ2uGgOle3wXooA9q/vKuZ26Rf4sKWxyr+G6nB0Ukh8zYziJK40c7n1GRWP3mc7vTj6cH4zZoPG874kCYvPKY8Lah2cY2JyLu9KDjzAhDG6FnidPkevoR7/2lTrvCsTvv27X2FNyMy2tFQGUGmoGxd0ZA0XTXj8TRwrI9Xv2g0hIxttcge11zK7X6XHkbe2Nd/d1tH9rte/zld4h9nX8hlL+Z6PLO0bD5OEb8WJV/U2StzDrIZ8ZZGxoabI7qcyuSBi8ygMGNujuvUjtOHpE9PMRl25i4J2VlFuFq9wzoQa+cu/Gs/lafbut3pTf4ueS38AVIfhOn3ZySLGMbRzVt1596oSL9otRvzEAghBtBHueSL7i57xK5lbkT1iVkREvmUIiIAiIgCBXdQwohla6YEEbTXaInPih9jW6Asi5EBDYl8tjiK4m/pwPSMWof06XGPV5rqN9dOkheF+JDCqit6PzgTAtDIwN7dDpz63Qnl9TmI3EA9Ja4NQ1FQ+00QjMA6LfXdjbhgRfB70ZO0fhq4QzJuZ8oBfM5Vs2Xiqd+1dAi0oEozi4s18GRTj9nPN4RnXM2UsSmR3y5QX3+UzKAMJf8WYGj7KhUV3k7Lj2mj8x8jyOeneXIABo8jt+4fp+Hy+Eg6nQEEgnoLx8cEDnbXYz3jya9M8crDstkQYiLlwyzqPBPDT5JDWhfcAUID04suTyLCnieVz6vSL95j/q8a8DJgFZtg6b9O1ByB1KEE+0tvD9q/dqaKAAIetn1MaPPw+kk6nOEqzW5gq8C9zf8TPu2bWOOsUip8P+0eDUk+XlBI4Kmw6n2fEQMin5r9ZuyNx8Pccix23DvI/jXgOn1dNmxLkI5TKCUyKOzJmT1L8PiJRajwbV4edNrS//AI9YKf6arH1NfrUxVkiSZcajJx1/g9pVamttsoYI3mgUL80H0n53VnqZWar7T58I/wD16LJi7DItZMft/wBbHYP1AkvwnxLFrWVsD71BD5K5pumPGSON27mvZZ4l0eqpF34eF0+Hcx5/Exq7a+ldOpr6TmSbsnuST25Mu/H9QAioCeTZHbYvf6uSR8JSS5gjSsyeXk2lqvgREScqiIiAIiIAiIg4DLbQaouApJJ3fi4AU9Fa+pFAg+3EqZ7w5ihteDRHblT1U/ORzjsqJcOX8crOjyYQAastZsEUFI6i/wDfWeSN6137H5ijzN+PKHWwSwPTirrgH6dPpPLYa62B7yibV32inzeFGrDDgCwbssf0iunxJE0Z8SopUinG3ryfckMOFHTnm5M8UyEAlTwT6wRzR5XIK/KenPQiVNS3i2lGzK5ChGVJHcIoyMQwulHr5VvcLvE1azQNuUlhkChwq5DtanXaVXLVEV7j6yg0vj7JZayeKYcEn9w6GW+HXrn6MCQBY57/AOX1kEoOPpex5oT7TK/Lj8ptq5WwMa9GfhGVTaquQWpA5BuuCPaZ0utzMAM+nGNqyMzIxbEwseWMeQ9S1ta/C5N+9AIDB0/S9MK+HtIw8MUWcQfAx/EMThUP/tja1P0CyMsHhcjAnaxW+CVJHA+c2eB4N3mZqVd7B/SqrYFqrMAOW2c38ZC1GmzLascdMKJKNjyBDxQC2jcSy8WHlaUqKB9I5HUnsv8Ah/sZ2Pbo8TlrFsoNdqTkbceg9K0K9APE0CAKiaCVKjEk7diIidOCIiAIiIAiIgCTvC/DfMNspKCwdpok1dX2HxkEz0rkcAmu4BIHPHIHwnHddHcbUXcuy7y+IpgXy1t63cE8Amjxk6kH2Exp/EvM69QOVHCjmqHuKs/Cq7yjAm3DqTjsjoQAffrdqfyngc8yGWJV9lmHJlt9F291x+4H4qeqn4GUOTDsNfwaIsTpFx2OeorgcizyCPhIniGlDIa5IsqxNV3b0/uqQ4pOLLefD+SNr0pIKxEu9GRRM0/iuTGAoIIFhQw4s1zfvxLDD40jVuBVifUapQPiwsn+JRxI5Y1IsQzzh4zp8HiAbnzEF++RQRX7CLlF4lrzmezdCwoP9/iDItROQxKDs7kzyyKhURElIBERAEREAREQBERAEREARURALHwnXbfSTx1HWyT2+nJEumAYV1B79q/+TlJe+HeLhyFcU3NkD0/MDtK2WFdov8bN/Mj/2Q=="/>
          <p:cNvSpPr>
            <a:spLocks noChangeAspect="1" noChangeArrowheads="1"/>
          </p:cNvSpPr>
          <p:nvPr/>
        </p:nvSpPr>
        <p:spPr bwMode="auto">
          <a:xfrm>
            <a:off x="63500" y="-744538"/>
            <a:ext cx="1676400" cy="152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6636" name="AutoShape 12" descr="data:image/jpeg;base64,/9j/4AAQSkZJRgABAQAAAQABAAD/2wCEAAkGBhQQERUUExIWFRUWFxYUExYUFxQWGBoSFxgbFhcWFhIaGyYeGhkjGRUUHy8gJScpLC0sFR8xNTAqNSYrLCkBCQoKDgwOGg8PGiwkHyIvKS8qLSwpLCkpKSksKSkpKSwsKSksLCwpLCkpKSkpLCksKSwsLCwpKSwsLCksLCkpLP/AABEIAKAAsAMBIgACEQEDEQH/xAAbAAEAAgMBAQAAAAAAAAAAAAAABAUBAwYCB//EADgQAAICAQMCBAMHAgUFAQAAAAECABEDBBIhMUEFEyJRYXGBBiMyQlJikRSxgqHh8PEzQ2Ny0ST/xAAZAQEAAwEBAAAAAAAAAAAAAAAAAwQFAQL/xAAiEQACAgIDAAIDAQAAAAAAAAAAAQIRAxIEITFBYRMiQnH/2gAMAwEAAhEDEQA/ALyIiaRhiIiAIiIAiIgGQxHINEcgjiiOQQZHw49mTYABjzszYvbHrG5fTjsuLKAciezhh3m+eNRp1yI2N7KOAH28Hg2GX96kBgexUSOadWvT3jkk6fh6U2P7fLtMzVpsrEMMhHm4yBkobd6uLxagDoFygE8GlfcvWptkiakrRyUXF0xERB5EREAREQBERAEREAREQBERAEREAREQBERAPP8ATksjqBuxBg+4kK+kY3mxOw5oUHQ9nA/UZtKjaHQsUYkLuUo4ZTymRCPS4u679YxZNrAlQw5BU9CCCCD/ADf+GbculKZD6WdCEDMpoN6ax5U/cOVI/MRIX+ki1CCzY2vlEeJlkqj1U8qwBogcGvl3HaYk3T7RWad0IiIPIiIg6IiIAiIgCIiAIiIAi4U8j5ie8vBNrR54AIr6d5yzqVo8RMu6iu3HNkHkdSK7QOl9vft/MJp9JnKa9MREXPRxWCZO0epsKu0sUDjg9cJ9TKR7qfUp7cjvIM3aPUbGvjn07jfpB6nj4cH5yOatE2Gek0yU+K96dfzg9KZqIZR+4ABl91sSFlw7SOQbUNx8e3z4P8y1OK8ak2dpPlKqk3Zork72V/ymvV4FK9VG4kj1Aesfi2Dq/HBrgV1leM6lRpcjBHKto+lXE95F7jofw8gn6/GeZbTTMlprp+mIiIOCIiAIiIAiIgCIiEcNmkYBwTZoggAbiefYEG6s18BOoxanBqcYKZFcXSMqh/vze0nqylaIKsP7Sn8PfcoC9r3fdhtl9XXJ3LWfT27Tz4h4Bj/ErjHkqhlwFsbcdA47/wCsp5ZXI1OPCo36UX228UfBqCuJMdBVGRWQbDkA5YEcqL/4lbohkyKcmPG2M8WMTbhfcqvf+JL8Y8K1F3mxHOB/3cLbctfvTo30mjQ6pVFY9xbn0OrDJY7CuP4lSeJS7Larxkzw7Wu2RMbBcm5ihoeU4IBI3LyAorkmrMmCR/CbGPIWUq2ZgX3WHGJCQiMO1kljfNmu0kgS/wAeE4w/ZmTyXDeoCDESwisbW8bbGjELbIq7s2UMcGJCdiLsX15sp6LiXrxZErdBqiNQ7ZATmoB3y02VE7LkK/d6Uta7NNjtj+bpLTTOQfTe5dzIN2wsDw6B/wArst7T+oSl1+iVWRcQO0gvplxqrOqnr/TaQmg45GTWZzwd1SjkjrI2OPPaCLsugZN1U7BUUkAtlI4RT+qu0jk/76fPiQ9LiGrxMMzI2NtwxrhsrjyKRebDqj6suZWoHIo2Eg1LIqTYcs7gKu7aAGYD1O4HRmFnjuZ7xTp0yPk4to7L4NMREtmYIiIAiIgCIgmoOMyJnGhYgLyT07f5y00Xgp4ZxxVgc8G/zDvY7X3lkmlRTaqLAC8/pHapXlnS8LePiSkrfRG8E8P2gknlqFdqHIJ+Ny18TUNQKqaFX0/zmgc/OZ6fH5yq227Zo44KC1RoTw8j8DkfA8iV/iWEqpLKhNFVYEXRIBYA89eOOkug/F0Pl7zl/Fcl5m9W4dFNVwRdAfOxPeKNyIuRPSH+kaIiXzJEREAH/f8ApGfSpkGTcqffsDnL7tjahRWM5VQhnwkD/pfh3V7mJnHQPIBBsHgH0nrV966HsakeSGyJcOX8cijZmxZHY8Oqr53mnGjrj/IdVmX7vR4V/wC3pcXrbi5N1xzZlxZ8Capgjoq4qXCM6HnJqPLbkAAALv6cESP9pcjYNO+ofJzjbdhL412gP6cTYMF7cupajuz5C23bwJ8ibx3IXLbnZ2NFmZnbng0bG5jz7e0pNNdM2FK10fd8z7ixtQ277xBt9O7lCEHIRhfJ6EEd5rnz37FHJpc6PlAx4sjeTkOQ7suTcvoxlS3A37CaFqes+hlK4II+ft2Mt4Z7KmZfIxaStfJiIiTFYREQBJGh0vmuF57k1RoCua7iyOJHM6H7MaQEb9tkMT7ml9IUex3sf4keSWsSXDDedFkMinJsYlHpWO8UrHgGhfHYC+v0MkZNBQsH5g8H+03Y8OPNj/CHHQ++5bB59wdwEitpGxisWUgdkygunwH6l+lyibBG3gGpncPeR9W3H32J8f8A5MN5cf1Fb1+okbTLupsWRcqe6EGv/YdQfnB0sGBHIlF4nowo3jj1cixyG7gfMGXmBSwtTuH7asfAiYz+HhwQwsCzzx2J69ulSSD1Is0FONHJxMKenymZeMYREQBERBwq/tF9nBrsSoFXzkJbAXJCWeWTIBwQdoI/cB2M5nw/7FJg2s+M+pTkXefJOxeGbUZz6dJiv8g3ZDwLBM7lhJDYBqAQxAJYZVPlq4xan8K5xjJ2MzXto8BqaVc0O9kaHFy/zIp/CdJi2Y1ONPSN+MeUEFNd5sWJ7dMRPAyPTNtuuRJ65BvbECGdUXLQst5T0FYk9Qfb5yqw5ygbIpVT5m3IWZs2P+o6VqdQv3mv1XTbhxAIn0lqPAkfImdsmdtTjXarucaeqyxTJhT0qxBAGMn0gC+ZDGTgy3kxrIqZ6ET3k7HZs4G4erlu7gHkKZ4l+LtGPKOjcWIiJ08mQt8D3qdv4HpdiKPkx6WQOF5HUWSfoJzHgmmLZAeKBok9rHUfELfXsZ2uGgOle3wXooA9q/vKuZ26Rf4sKWxyr+G6nB0Ukh8zYziJK40c7n1GRWP3mc7vTj6cH4zZoPG874kCYvPKY8Lah2cY2JyLu9KDjzAhDG6FnidPkevoR7/2lTrvCsTvv27X2FNyMy2tFQGUGmoGxd0ZA0XTXj8TRwrI9Xv2g0hIxttcge11zK7X6XHkbe2Nd/d1tH9rte/zld4h9nX8hlL+Z6PLO0bD5OEb8WJV/U2StzDrIZ8ZZGxoabI7qcyuSBi8ygMGNujuvUjtOHpE9PMRl25i4J2VlFuFq9wzoQa+cu/Gs/lafbut3pTf4ueS38AVIfhOn3ZySLGMbRzVt1596oSL9otRvzEAghBtBHueSL7i57xK5lbkT1iVkREvmUIiIAiIgCBXdQwohla6YEEbTXaInPih9jW6Asi5EBDYl8tjiK4m/pwPSMWof06XGPV5rqN9dOkheF+JDCqit6PzgTAtDIwN7dDpz63Qnl9TmI3EA9Ja4NQ1FQ+00QjMA6LfXdjbhgRfB70ZO0fhq4QzJuZ8oBfM5Vs2Xiqd+1dAi0oEozi4s18GRTj9nPN4RnXM2UsSmR3y5QX3+UzKAMJf8WYGj7KhUV3k7Lj2mj8x8jyOeneXIABo8jt+4fp+Hy+Eg6nQEEgnoLx8cEDnbXYz3jya9M8crDstkQYiLlwyzqPBPDT5JDWhfcAUID04suTyLCnieVz6vSL95j/q8a8DJgFZtg6b9O1ByB1KEE+0tvD9q/dqaKAAIetn1MaPPw+kk6nOEqzW5gq8C9zf8TPu2bWOOsUip8P+0eDUk+XlBI4Kmw6n2fEQMin5r9ZuyNx8Pccix23DvI/jXgOn1dNmxLkI5TKCUyKOzJmT1L8PiJRajwbV4edNrS//AI9YKf6arH1NfrUxVkiSZcajJx1/g9pVamttsoYI3mgUL80H0n53VnqZWar7T58I/wD16LJi7DItZMft/wBbHYP1AkvwnxLFrWVsD71BD5K5pumPGSON27mvZZ4l0eqpF34eF0+Hcx5/Exq7a+ldOpr6TmSbsnuST25Mu/H9QAioCeTZHbYvf6uSR8JSS5gjSsyeXk2lqvgREScqiIiAIiIAiIg4DLbQaouApJJ3fi4AU9Fa+pFAg+3EqZ7w5ihteDRHblT1U/ORzjsqJcOX8crOjyYQAastZsEUFI6i/wDfWeSN6137H5ijzN+PKHWwSwPTirrgH6dPpPLYa62B7yibV32inzeFGrDDgCwbssf0iunxJE0Z8SopUinG3ryfckMOFHTnm5M8UyEAlTwT6wRzR5XIK/KenPQiVNS3i2lGzK5ChGVJHcIoyMQwulHr5VvcLvE1azQNuUlhkChwq5DtanXaVXLVEV7j6yg0vj7JZayeKYcEn9w6GW+HXrn6MCQBY57/AOX1kEoOPpex5oT7TK/Lj8ptq5WwMa9GfhGVTaquQWpA5BuuCPaZ0utzMAM+nGNqyMzIxbEwseWMeQ9S1ta/C5N+9AIDB0/S9MK+HtIw8MUWcQfAx/EMThUP/tja1P0CyMsHhcjAnaxW+CVJHA+c2eB4N3mZqVd7B/SqrYFqrMAOW2c38ZC1GmzLascdMKJKNjyBDxQC2jcSy8WHlaUqKB9I5HUnsv8Ah/sZ2Pbo8TlrFsoNdqTkbceg9K0K9APE0CAKiaCVKjEk7diIidOCIiAIiIAiIgCTvC/DfMNspKCwdpok1dX2HxkEz0rkcAmu4BIHPHIHwnHddHcbUXcuy7y+IpgXy1t63cE8Amjxk6kH2Exp/EvM69QOVHCjmqHuKs/Cq7yjAm3DqTjsjoQAffrdqfyngc8yGWJV9lmHJlt9F291x+4H4qeqn4GUOTDsNfwaIsTpFx2OeorgcizyCPhIniGlDIa5IsqxNV3b0/uqQ4pOLLefD+SNr0pIKxEu9GRRM0/iuTGAoIIFhQw4s1zfvxLDD40jVuBVifUapQPiwsn+JRxI5Y1IsQzzh4zp8HiAbnzEF++RQRX7CLlF4lrzmezdCwoP9/iDItROQxKDs7kzyyKhURElIBERAEREAREQBERAEREARURALHwnXbfSTx1HWyT2+nJEumAYV1B79q/+TlJe+HeLhyFcU3NkD0/MDtK2WFdov8bN/Mj/2Q=="/>
          <p:cNvSpPr>
            <a:spLocks noChangeAspect="1" noChangeArrowheads="1"/>
          </p:cNvSpPr>
          <p:nvPr/>
        </p:nvSpPr>
        <p:spPr bwMode="auto">
          <a:xfrm>
            <a:off x="63500" y="-744538"/>
            <a:ext cx="1676400" cy="152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6638" name="Picture 14" descr="http://t2.gstatic.com/images?q=tbn:ANd9GcRbPwGyMTGGjf7FLtyJK7xqLPfaKTXMhjX33qaB1ITz0Z-YwToA5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3717032"/>
            <a:ext cx="3528392" cy="2797299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6372200" y="3284984"/>
            <a:ext cx="1789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err="1" smtClean="0">
                <a:latin typeface="Harlow Solid Italic" pitchFamily="82" charset="0"/>
              </a:rPr>
              <a:t>Pentavalante</a:t>
            </a:r>
            <a:endParaRPr lang="es-ES" sz="2400" dirty="0">
              <a:latin typeface="Harlow Solid Italic" pitchFamily="82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899592" y="2924944"/>
            <a:ext cx="973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err="1" smtClean="0">
                <a:latin typeface="Harlow Solid Italic" pitchFamily="82" charset="0"/>
              </a:rPr>
              <a:t>R</a:t>
            </a:r>
            <a:r>
              <a:rPr lang="es-ES" sz="2400" dirty="0" err="1" smtClean="0">
                <a:latin typeface="Harlow Solid Italic" pitchFamily="82" charset="0"/>
              </a:rPr>
              <a:t>abía</a:t>
            </a:r>
            <a:endParaRPr lang="es-ES" sz="2400" dirty="0">
              <a:latin typeface="Harlow Solid Italic" pitchFamily="82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899592" y="0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err="1" smtClean="0">
                <a:latin typeface="Harlow Solid Italic" pitchFamily="82" charset="0"/>
              </a:rPr>
              <a:t>Sarampíon</a:t>
            </a:r>
            <a:endParaRPr lang="es-ES" sz="2400" dirty="0">
              <a:latin typeface="Harlow Solid Italic" pitchFamily="82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5724128" y="0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Harlow Solid Italic" pitchFamily="82" charset="0"/>
              </a:rPr>
              <a:t>V</a:t>
            </a:r>
            <a:r>
              <a:rPr lang="es-ES" sz="2400" dirty="0" smtClean="0">
                <a:latin typeface="Harlow Solid Italic" pitchFamily="82" charset="0"/>
              </a:rPr>
              <a:t>aricela</a:t>
            </a:r>
            <a:endParaRPr lang="es-ES" sz="2400" dirty="0">
              <a:latin typeface="Harlow Solid Italic" pitchFamily="82" charset="0"/>
            </a:endParaRPr>
          </a:p>
        </p:txBody>
      </p:sp>
    </p:spTree>
  </p:cSld>
  <p:clrMapOvr>
    <a:masterClrMapping/>
  </p:clrMapOvr>
  <p:transition spd="med" advClick="0" advTm="7000"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 smtClean="0">
                <a:latin typeface="Algerian" pitchFamily="82" charset="0"/>
              </a:rPr>
              <a:t>Los antibióticos</a:t>
            </a:r>
            <a:endParaRPr lang="es-ES" sz="4000" dirty="0">
              <a:latin typeface="Algerian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43608" y="1484784"/>
            <a:ext cx="65261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>
                <a:latin typeface="Harlow Solid Italic" pitchFamily="82" charset="0"/>
              </a:rPr>
              <a:t>Los antibióticos son sustancias que resultan toxicas </a:t>
            </a:r>
          </a:p>
          <a:p>
            <a:r>
              <a:rPr lang="es-ES" sz="2400" dirty="0" smtClean="0">
                <a:latin typeface="Harlow Solid Italic" pitchFamily="82" charset="0"/>
              </a:rPr>
              <a:t> para las bacterias</a:t>
            </a:r>
            <a:endParaRPr lang="es-ES" sz="2400" dirty="0">
              <a:latin typeface="Harlow Solid Italic" pitchFamily="82" charset="0"/>
            </a:endParaRPr>
          </a:p>
        </p:txBody>
      </p:sp>
      <p:pic>
        <p:nvPicPr>
          <p:cNvPr id="27650" name="Picture 2" descr="http://t3.gstatic.com/images?q=tbn:ANd9GcTlHf9pXWZufFmbzexJ49bo27wpSDhMTMClahZD2jSdwEHhPuUAm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717032"/>
            <a:ext cx="5256584" cy="252028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7000"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t3.gstatic.com/images?q=tbn:ANd9GcQ5Fl78TKLewo91Ey7gDcCtoHn9ndgcSuDu9wmAyHLkJVan5DdDz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0688"/>
            <a:ext cx="3744416" cy="2422376"/>
          </a:xfrm>
          <a:prstGeom prst="rect">
            <a:avLst/>
          </a:prstGeom>
          <a:noFill/>
        </p:spPr>
      </p:pic>
      <p:pic>
        <p:nvPicPr>
          <p:cNvPr id="28676" name="Picture 4" descr="http://t1.gstatic.com/images?q=tbn:ANd9GcSkrxFvsJBwVUdFCNbzH80BErGMyEDtIxY91vSdkR3cdJpM4UXPu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76672"/>
            <a:ext cx="2952750" cy="2736304"/>
          </a:xfrm>
          <a:prstGeom prst="rect">
            <a:avLst/>
          </a:prstGeom>
          <a:noFill/>
        </p:spPr>
      </p:pic>
      <p:sp>
        <p:nvSpPr>
          <p:cNvPr id="28678" name="AutoShape 6" descr="data:image/jpeg;base64,/9j/4AAQSkZJRgABAQAAAQABAAD/2wBDAAkGBwgHBgkIBwgKCgkLDRYPDQwMDRsUFRAWIB0iIiAdHx8kKDQsJCYxJx8fLT0tMTU3Ojo6Iys/RD84QzQ5Ojf/2wBDAQoKCg0MDRoPDxo3JR8lNzc3Nzc3Nzc3Nzc3Nzc3Nzc3Nzc3Nzc3Nzc3Nzc3Nzc3Nzc3Nzc3Nzc3Nzc3Nzc3Nzf/wAARCAB6ANUDASIAAhEBAxEB/8QAGwAAAgMBAQEAAAAAAAAAAAAAAAUDBAYCAQf/xABBEAACAQMCAwQHBAgEBwEAAAABAgMABBEFIRIxQQYTUWEUInGBkaGxMjNCwQcVI1JicpLRQ1OCshYlc8Lh8PGD/8QAGAEAAwEBAAAAAAAAAAAAAAAAAAEDAgT/xAAoEQACAwABAwMEAgMAAAAAAAAAAQIDERIEITFBUWEiMnGRExRCgaH/2gAMAwEAAhEDEQA/APuNFFFABRUUswjZV6tnGfLnUbXQBxxLjoRQBZzRVM3YH+IB/prg3yD8T/00tAv0Usa/Qcy59+KjN+jcXCCSDv61GgNsigsBzNZ291G2tIGnugEjUbkufhjrWcs+31lc6gllHaSxxytwrLnG/TYHIpOWE5Wwg8kz6HxqSQGGfDNeGRQT1xWeuZroSxTR3TRJEwLRhFxJyG5Iz8DVieVu8lYMR6/9qelGhwJgRkK3wrrvB5/CkC3T5xk+9sV0LyQ8ifHn0paA97xfP4Ud4vifhSX02QHGXxz2NdLeyHGCc+GBT0BwZUAyWwPOvBNEd+9T+oUrW8kbA2O2SCM1ndd7a6VpMphEa3M4+0kSLhT5nlWoQnN5FaYnZGtbJ4bYyx/vr8a6V1cZVgR5GsfoXaNO0GnzvYHu7hGwUucuFzvnAO4procs7ahdLdMjSBV4jGpCk56A0pJxeM1CUZx5RY9ooFFAwooooAKKKKACiiigAooooAX6meGSA4P4h8qUzq0kjrwMSVARscvPPv8AlTbU/vIP9f0rE6vp+qT6lPJFeTrbnHAochV9UA7ca9RWZPDcIxk/qlg9CzM2ZGYDPrb4GN+W/s8KiMUjKT+LG+WyGPP4VnYuz15L60uoSPv4f3dqb6RpcmlrN3TCUylSxkcDGM+A86ym/Y3OFajqlr/BbNqSSXKnPI+WeWPlU7skUZZsKijJ8hUTJfN9mW2j8P2bP+YpV2gkmkltNNjIZpB3k5C8IKg4A8gW+hpnPKWLShewza5eci0S/ZQHAA8TUCdnEGs2aiJUeKQSOV5FRv8AXFa+ytUtYRGg3/EfE17HColeU/bcYz4AUsJumL+5dwul4oGHmD8CDVPtS1+tnK2mSPHOLgElEDnhwM7EH6Vfl3ib2V1qK8XpK4BPH1TiHIdK16HRCXGSZgl1DtVEGDTzyY5F7eJc/JauaZqfaR7y0W5iia3eULNmFBwp1OQ/5GtRBIkKtxYVQdjGjAfCrEcyTglH4gOe396ziOmXVb2cI/o5E1t/nQg9fWFSq8Dj1XjPsYUBUbZlBHsqK6FrBby3E0ERSJC5yg5AZ8K2kn2OJ6hbrd8wkbTrBgLlky5U7qD08s+NUtO7E6csXFfp38jDdiSB7hTXs7pQtrU3l5J3l/dt3056Ankg8gMCnZjTG0i7edVdjh9MHhBUqx87FvsY/sZov6q1HVjET3He93ESckgf+Tj3Vp9I21i880WpLazit4ljjkBA3JPU8yfaSSffXlvbS21/LcpJFIrqF4GJXHv3rFljnLkytdarjxQ5BGOde1UFzL+KFMfwyZ/IV613wLxNE+PLf6VnShaoqqt7GQPVk32+zUhnjAGcj3Uagxk1FcLIrEgHccwRiu6YBRRRQBHLMsXDxnHE3CPbUDXoVscK48eKotXJ7qHh3PebfA0lnkZZlVWJGBhVOGznnjwpMBvcyJOyM0sahQcDc86pPaWbSccsyt/+IPzIqgs1w4yOEeqWwqknYcvnXEnpXFwAMTwnJK4BJB5e/HWkNDRY7RdkZyPJMV1i3xhQxpWI7k8SgsAD6pOB4gbeWflUnc3HeheNhGrZBMhzjPX3AfE0CLvBDnnKR5tiqGoaro2ksZLsxJcMoCkr3kmM9Nicb1R7SawNItBDaqGupB6infhHifyFZKy7M6jrBed5DxucmSQ5yfbXPZbLuq1rO7p+nraU75YvT3Z9CTUpL7TfSdE9FuJGIUG4JRAM75wMg1FYTvdyNbs0XpcW0yIGCg9cZ6Uj/RxDLFDdiTl3hHD5jb8jTiwja01u7lztK5A9vOqVNygpMj1MI12OuHdJ+Rm1jOyFV4cnbrXl7aai9wzWclosbHJEysTnGNsEeFSG9dCwUAADOwqJtRkzgFic+W2+Koc5GtpfowE8sDA8+6hfb3k1ZW3OfWEoHU8I/vVN9Rm58bcPj/75V4byYnh43yQfx8qBl+OKKRcwmRj4FSuPiKRaxqcUBuLG9tJWVkKsUK4ZT4ZNMBMQoaR+EE4AY0ol0GH0q5uBLKzXMneMHIIU4Awvlt86BYmno0ictHCYXPDHF1Gc7Db27V4DLHwgk9F2UknAG/xzWMv4tROrxSWt7dRwxxlGhhYgM2TucHmB5e+maxa0Qvd31woPPiDH/sNYc88nRGhNbyQ7E8qqoB4mJz6y+LcvHauvS35AISWwD0A9ud/lSnTjrcWpRNe3QlseBu841PHxfhxhBtTs3tqNmmRf5tvrQpJmLKnB5u/g6gllfiPCqgEA4brgZ/Op3nEETSyycCKMlmOMVDBPDOW7iVJMc+BgcVnNTvH1a5a1tQ3cI/CP4z1NZnZx8d2wrr5N72S8nmpdtJ0l4dOiyg/xJCfkKY6Bq8utWMsPGbO4QjL24Ubc8jII8vfUmnaFaW8OJY1YkesOg/vUHZqwFrcXc8YxFI5MY/hJ2+VRjG1TTkzqlZ07qahHGvX3NJpKuk/DJM8zCLBkfGW9Y7nAA+ApsKWWAxd+2M/7qZ12I4AooopgUNUO0Gf8z8jWM1m31aW/Y2VxMkHAOFFJABwN+X51s9TGRb4/zP8AtNZ2+e6WUdxK6Jw59W349/bmsyWlKrHCWpaITo+qyHPpNzv+/Kx+XeCmOi6Xc6c8rs3evIqrh3Ixgk5/F404RhGoE0qM2MFtl+VdqVYcSkEeIrKgUn1MpLMIAbv/AC7ce2Q/2ri4uJbSGS5unhEESl3wpzgDxz+VXKT9qYzNpiwjPBLcRLJj93iGfyrM01FtGauMpqL8CbSrOXWb1rq75SftCP3FPJR54rYH9jblbdACBwoMcj091UtHjEdkOXE7Fm8t+VMFOSKcIKKwVlrnPkcaVZpY2wij69ep8/z99cyKDcAn9/Pvq0XVQSWAPmarM6u4dCCOLoc5raWLCbbb1ibW5dajvmTTbWN4eAZYxFiTn+dRVB5e07rvGieH7ONfPq5rR3MUjTZFi03L19vz91V5FuIowwso0znm4A+IFJx+S0b8SXFFHSDexPO2rTREELwAsmV555AbcqYG8hWSJU4HaRwvqmoBcSwB5boQRQIhZijHIwOfIVT0eSS/mjvJAyhzxqpH2E6Zz1xW4xxayFk3KRo3v2CyZRSI+eBz2/8AldenQ5IaNDw89+VZS67UWltf3FtJa3hWKbhdkRMEjqCWzjI8M1H/AMVacI0jkN2vC2QGtX3xk78OfH5HwrHJHR/VuztFmplOlzyIZrK2ZmGQSgPzqdZ7IBQsOxOBw8qzVhrmn3tysFpcYmlUhUkjdCSMk44l8KbxQsHDNsOInnnpgfLNGpkpQlB5JYMVktJACobHiKGEDKeB2B/i5VXA8OVL9a1aLSrQyspklIPdxg8z4nyoJykorWX7i272CSL0pIw6leMbFc9RmqNnY6bo1sjvcdwmAivdOqj4561861K37Q9oeK4mLGM7pGW4B7h/en/6MZbiW21CyugWgtnUIsgzwMeLI+VYxbpz19Y5zVbi1Fm0uRH92sgZWAyy9QfCvEKoAFwB5Uh1fUprW9WGGzuZh3YYtEgIGSee/lVQa7Ip9ezvk9sBNbOr4Nvp5zdJ/wBI/wC6mlZ/szcT3qid7d4Y1UqpkGC5znOOg5VoK0hBRRRTAo6tBcS24a0K99G3Eobk3iKzE1vq08oc6IhPLMlz09gWtrXmKMAxTabrEg9bSNPCjo8hb8qtWmn6tJaxSLcWMCMobu0t2bhz0+0PpWqk+7b2Gszbyr6MBxfdjDfw9fzpYBINMunXL6twH+CFB/uzXp0uDBWbVLqUHmMooPwWqgupMsrAKxI4Q6kbH/5XImuCpYHIGM4j3GTy59BSAv8AoGmIuGe5k363En5Guhb6UowLYuP42LfU0qM9yzFVzx745ct+fnyqQLcMCCWO2xzjhPnjn0oAY/8AL0A4LK3XPXhAP0rvvowNoQANxljtVCKIq2WOduWScb+dZHtbqF5qb/qrS5CkbbSyKfteXs+tVqr5vNxGJz4r5GuqfpE0OzuVtmumdkOGNuCUXxBI2pne3V1eRRXFrfoLPhBEawqQ4PXi59enhXzjVP0eraaDPdRzP6TEnEIzvxnw8jW10KxP/DNvZXJfDBVbBIIHEBV+or6dVqVTbe4YqnZyfJFXWu8udLntw3eCQKGXh5rxDi+IzTDTrhF4ACgycYz8KbjsRohADwyP/NITVXVeyujabaemWtosc0LqVfqu4rl18cKJd9FV9o1pe3srObZpHk2Eix8RPh6yE8vOpj2YsSBkKSOR4eEj+nFXbd0lXijux/KCpA+VSTGRHGLgLnkGUHPsrHFFVZNeJP8AbFlp2WsrK9ivLRQk8WeBmeVgMjB2LkU3Iv1+x6I/tDL/AHrtGJA6+eKmTejEZnKdj2UmyETPBbST3ywxiMFiUcsOEDc7gVndHtp+0Vyb+6XgikIaJCOSjlTTtZFJNocsMecSvGjkdELgN7sZq9b/APLbKMQJgjChQPHbFHqc8o854/CLD6VA0PdqrIejFTVPT7C00Tv45bmMTXErTOxUgHPL5Yqcaw4+0SD4cH/vhUiatxjcKNskFSMe3woLqMdTZ7p9xaQXUsvpdu4eNRgSDIwT0Ptpmt3aSfijP+pT+dLVvoXP3MbedemS3cHNugJ6gCnrNfSOVkThHDsOm1dCRScZ3pQl2IoyZJZWCqSThQTj2VR0TXLfW1s7uxEqwyO2RKMMSMg09Eoya5Z2NPRRRTEFFFFAHE20Tn+E1k7lpotLuXtVVrhY3aMPyLAeqDkjbOOtayf7mT+U/Ss66AWv4jlM7YPSkxp4zHPqutSOQJoIWbG3ewA+fVjXAGvS4DaizDxWTc/0RD61poCYm/amUKQT+04AB/TvUiXcErlEmR28Ac1lqPyX/syXiK/Qm0W3v7K4nluprm5SRFCJ65CkZycueuR8Kai6uTsLCX2s6AfWrQA8BXaDicKOZprivQjOUrJcmIe1Gq3FnpsUMCYv72TuIl4shNiWYnyANddndKS0hWZgWbHqFuf83tq3qfZ25vNctbxpUEMFtJGE3zxuy+sP9II99OVsiqhQdgMABatOWQUV+WSUdlyYtvIDchYztGG428yOX9/cKmKhIlCjAUrgewimC6ex3LnHhXf6ujK4dmx5YFR9MNeujYchXE0Uc8TRzIHRhgqetQceNu8Ow6kCoZXVlx6SU3+0r5NPRiDtR2Ksr3R7mPSII7W+dSIp0G6Hxr41rP6NO1unmGf0iS7kVuJf2jZjPkSTX3qaS1giaS4v2CKMsxbGB8KgsrzSryPv7S7a4XOCUZsU1ubgbHc0+W9itL7b3GpJHq969vYKpDNxYb3EYr6UOz9wGxb9oLsHoGCt9Qavz6guwidcYweJM/Dek2vdqZtNEMGnaJdX5ZCQY3ChMcsnek2jUIOcsRJqOm6nptnNcTa4GijXLd5bJv8AACsvqvaW9ggiWKZLnvwHjlhi4WUcQUjG++fKtN2xvTc9iRcSIUMoQumfs7718rmc93YhTlXlYRsByxKMk55bn5Go2yfgtTFbya3B63aHU4pTHJxcZO7S2319VfrXD9rNRidFSGzl4wc8bGLGM7E8Xlt7asXAkj1VAZZwoBH3e46ZODWgWO4bCm5TiHVoG39+fKnnydC6iv8AyqT/ANmai7dajb27O2jW7RqMsUu/4c+BPKttc6rbWdnHc3LhRIoZUG5OQDsPfVC9t7COyea6hgkIHCwMKnibw3BpQbObVLvBGSBgr+FB0H/ir01r7pvscXW9RXPI0V5L/gxtO11tPdpC1u8SO3CJCwPxFaKyCreRkADEw5DyrH6poEdqtvJC3HJx5YAbYAzn6fGtXpgZHgVySwdM59gql38fZwOSh3fVGx6auiiipHQFFFFAHMi8UbKOZBFY+6u7q3Bt7jTbiR0yuYVBVl6HJO1bKo54xLE6H8SkZoAyVnC0q97LYCzix6rSsuSD4AZqGNNYkLm20+37oOVWR7jAbBxnGKs3NlqWnyJd3k5vrWHK+jxRDJBGxPiRUcuv2a2i/qaLvbtTiOyfiTGSM+qRttnyrOAdLpnaOTrp8QP8LMR86g1Gy1jT4Enub2GReMAxxxAZq22sXxTum0S8hmbYOvCVB8zkfSmPaLibToCR63eKSDTAhub+ZEH2RuBkqML51VGoXWVSJmIJ5tgfDFVdfSWSzxDM0TcYOVYjIwduY8fHpWbOmWspYX2oBcHYuytnyGWas6VjGDWylhpptRuFA7ycAnBAJwTnO30oEt1I3rO65bBB6DPT3fWkdl2d0uQd9DI8q8WcgKBkewDwp9z/AMRj76a0xNQX2vTuNSrM3GzZ6GpQxIzzqvwr1Zv6iK9CxhgTzHLJJoRgU63CdWuUsOLEC+tLjr7a60XSo9JurlbYsIW4SA3Q43r3Qi7LdzTj9rJcyDlyUMQBTAkD37mqynJJwXgxGCb5ep1I2ahJqOa6gj+3NGv8zgVUbVbAHBvIc+Tg1IqiXttc9z2MtY8DhmmCsSM7bk18le6w17ArgKn2QR9nIzj4kn319B/S7dy2XYDTJoMB/SUxxDxDV8FvLmS5unmnf1pBvjYHbFTlU5vfQvXYoxPr4efvrVlm37td+I55DxzW4sBctCuJCQVG5YHf+mkfZbsKdX7OaVqbalMkktsj4wMDKjyrTQ9mdatYwkGp27qNh3kG/wAsVviRb7inWRJJqEaMeJYI+8VcYy7HhHwwadWFqtpbrGv2juzeJqvPoWvswctp0jDGCEcbA5/eqU2/aJOen2b+azsPyqknuL2JRjjb9yaSESPxP06eX/36V3C2Lten7RMfKqhbWk+80YH+ScH6irmjWF1eXy3l9btbxxHMcTMCS2MZOKz3Nmnor2imAUUUUAFFFFAHhFRi3hEneCJA/wC8FGalooAKU9o7ae409vRN5oyHC/vDwptRQB87v9V9KQxJpt+XBBI9HBAPvNQINUmULHpV6o3/ABBPzNfSuFfAfCvaBHzj9U65O2RpgBz9qS43/wBvnVu20HtDGCI1sYQf3izkfMVvKKBmNXs5r8n3urW8f/TgH55qROyV4fv9cuD/ACKq/QVrqKAMqnYq1yTLf3r5OT+2IyfdUy9idF2MkEkp8ZJC1aSigBND2V0SDePT4c+JFXYtKsIvu7SJfYtXKKAMJ+l3s5edo+zMdnpqKZY51kCnYbZ/vXz/ALKfoWublWk7QyLGcjhSNm5fKvvdFA9KOjadFpGl22n24Pc28YjQZzgAYFXqKKBHmK9oooAKMUUUAFFFFAH/2Q=="/>
          <p:cNvSpPr>
            <a:spLocks noChangeAspect="1" noChangeArrowheads="1"/>
          </p:cNvSpPr>
          <p:nvPr/>
        </p:nvSpPr>
        <p:spPr bwMode="auto">
          <a:xfrm>
            <a:off x="63500" y="-531813"/>
            <a:ext cx="1885950" cy="1085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8680" name="AutoShape 8" descr="data:image/jpeg;base64,/9j/4AAQSkZJRgABAQAAAQABAAD/2wBDAAkGBwgHBgkIBwgKCgkLDRYPDQwMDRsUFRAWIB0iIiAdHx8kKDQsJCYxJx8fLT0tMTU3Ojo6Iys/RD84QzQ5Ojf/2wBDAQoKCg0MDRoPDxo3JR8lNzc3Nzc3Nzc3Nzc3Nzc3Nzc3Nzc3Nzc3Nzc3Nzc3Nzc3Nzc3Nzc3Nzc3Nzc3Nzc3Nzf/wAARCAB6ANUDASIAAhEBAxEB/8QAGwAAAgMBAQEAAAAAAAAAAAAAAAUDBAYCAQf/xABBEAACAQMCAwQHBAgEBwEAAAABAgMABBEFIRIxQQYTUWEUInGBkaGxMjNCwQcVI1JicpLRQ1OCshYlc8Lh8PGD/8QAGAEAAwEBAAAAAAAAAAAAAAAAAAEDAgT/xAAoEQACAwABAwMEAgMAAAAAAAAAAQIDERIEITFBUWEiMnGRExRCgaH/2gAMAwEAAhEDEQA/APuNFFFABRUUswjZV6tnGfLnUbXQBxxLjoRQBZzRVM3YH+IB/prg3yD8T/00tAv0Usa/Qcy59+KjN+jcXCCSDv61GgNsigsBzNZ291G2tIGnugEjUbkufhjrWcs+31lc6gllHaSxxytwrLnG/TYHIpOWE5Wwg8kz6HxqSQGGfDNeGRQT1xWeuZroSxTR3TRJEwLRhFxJyG5Iz8DVieVu8lYMR6/9qelGhwJgRkK3wrrvB5/CkC3T5xk+9sV0LyQ8ifHn0paA97xfP4Ud4vifhSX02QHGXxz2NdLeyHGCc+GBT0BwZUAyWwPOvBNEd+9T+oUrW8kbA2O2SCM1ndd7a6VpMphEa3M4+0kSLhT5nlWoQnN5FaYnZGtbJ4bYyx/vr8a6V1cZVgR5GsfoXaNO0GnzvYHu7hGwUucuFzvnAO4procs7ahdLdMjSBV4jGpCk56A0pJxeM1CUZx5RY9ooFFAwooooAKKKKACiiigAooooAX6meGSA4P4h8qUzq0kjrwMSVARscvPPv8AlTbU/vIP9f0rE6vp+qT6lPJFeTrbnHAochV9UA7ca9RWZPDcIxk/qlg9CzM2ZGYDPrb4GN+W/s8KiMUjKT+LG+WyGPP4VnYuz15L60uoSPv4f3dqb6RpcmlrN3TCUylSxkcDGM+A86ym/Y3OFajqlr/BbNqSSXKnPI+WeWPlU7skUZZsKijJ8hUTJfN9mW2j8P2bP+YpV2gkmkltNNjIZpB3k5C8IKg4A8gW+hpnPKWLShewza5eci0S/ZQHAA8TUCdnEGs2aiJUeKQSOV5FRv8AXFa+ytUtYRGg3/EfE17HColeU/bcYz4AUsJumL+5dwul4oGHmD8CDVPtS1+tnK2mSPHOLgElEDnhwM7EH6Vfl3ib2V1qK8XpK4BPH1TiHIdK16HRCXGSZgl1DtVEGDTzyY5F7eJc/JauaZqfaR7y0W5iia3eULNmFBwp1OQ/5GtRBIkKtxYVQdjGjAfCrEcyTglH4gOe396ziOmXVb2cI/o5E1t/nQg9fWFSq8Dj1XjPsYUBUbZlBHsqK6FrBby3E0ERSJC5yg5AZ8K2kn2OJ6hbrd8wkbTrBgLlky5U7qD08s+NUtO7E6csXFfp38jDdiSB7hTXs7pQtrU3l5J3l/dt3056Ankg8gMCnZjTG0i7edVdjh9MHhBUqx87FvsY/sZov6q1HVjET3He93ESckgf+Tj3Vp9I21i880WpLazit4ljjkBA3JPU8yfaSSffXlvbS21/LcpJFIrqF4GJXHv3rFljnLkytdarjxQ5BGOde1UFzL+KFMfwyZ/IV613wLxNE+PLf6VnShaoqqt7GQPVk32+zUhnjAGcj3Uagxk1FcLIrEgHccwRiu6YBRRRQBHLMsXDxnHE3CPbUDXoVscK48eKotXJ7qHh3PebfA0lnkZZlVWJGBhVOGznnjwpMBvcyJOyM0sahQcDc86pPaWbSccsyt/+IPzIqgs1w4yOEeqWwqknYcvnXEnpXFwAMTwnJK4BJB5e/HWkNDRY7RdkZyPJMV1i3xhQxpWI7k8SgsAD6pOB4gbeWflUnc3HeheNhGrZBMhzjPX3AfE0CLvBDnnKR5tiqGoaro2ksZLsxJcMoCkr3kmM9Nicb1R7SawNItBDaqGupB6infhHifyFZKy7M6jrBed5DxucmSQ5yfbXPZbLuq1rO7p+nraU75YvT3Z9CTUpL7TfSdE9FuJGIUG4JRAM75wMg1FYTvdyNbs0XpcW0yIGCg9cZ6Uj/RxDLFDdiTl3hHD5jb8jTiwja01u7lztK5A9vOqVNygpMj1MI12OuHdJ+Rm1jOyFV4cnbrXl7aai9wzWclosbHJEysTnGNsEeFSG9dCwUAADOwqJtRkzgFic+W2+Koc5GtpfowE8sDA8+6hfb3k1ZW3OfWEoHU8I/vVN9Rm58bcPj/75V4byYnh43yQfx8qBl+OKKRcwmRj4FSuPiKRaxqcUBuLG9tJWVkKsUK4ZT4ZNMBMQoaR+EE4AY0ol0GH0q5uBLKzXMneMHIIU4Awvlt86BYmno0ictHCYXPDHF1Gc7Db27V4DLHwgk9F2UknAG/xzWMv4tROrxSWt7dRwxxlGhhYgM2TucHmB5e+maxa0Qvd31woPPiDH/sNYc88nRGhNbyQ7E8qqoB4mJz6y+LcvHauvS35AISWwD0A9ud/lSnTjrcWpRNe3QlseBu841PHxfhxhBtTs3tqNmmRf5tvrQpJmLKnB5u/g6gllfiPCqgEA4brgZ/Op3nEETSyycCKMlmOMVDBPDOW7iVJMc+BgcVnNTvH1a5a1tQ3cI/CP4z1NZnZx8d2wrr5N72S8nmpdtJ0l4dOiyg/xJCfkKY6Bq8utWMsPGbO4QjL24Ubc8jII8vfUmnaFaW8OJY1YkesOg/vUHZqwFrcXc8YxFI5MY/hJ2+VRjG1TTkzqlZ07qahHGvX3NJpKuk/DJM8zCLBkfGW9Y7nAA+ApsKWWAxd+2M/7qZ12I4AooopgUNUO0Gf8z8jWM1m31aW/Y2VxMkHAOFFJABwN+X51s9TGRb4/zP8AtNZ2+e6WUdxK6Jw59W349/bmsyWlKrHCWpaITo+qyHPpNzv+/Kx+XeCmOi6Xc6c8rs3evIqrh3Ixgk5/F404RhGoE0qM2MFtl+VdqVYcSkEeIrKgUn1MpLMIAbv/AC7ce2Q/2ri4uJbSGS5unhEESl3wpzgDxz+VXKT9qYzNpiwjPBLcRLJj93iGfyrM01FtGauMpqL8CbSrOXWb1rq75SftCP3FPJR54rYH9jblbdACBwoMcj091UtHjEdkOXE7Fm8t+VMFOSKcIKKwVlrnPkcaVZpY2wij69ep8/z99cyKDcAn9/Pvq0XVQSWAPmarM6u4dCCOLoc5raWLCbbb1ibW5dajvmTTbWN4eAZYxFiTn+dRVB5e07rvGieH7ONfPq5rR3MUjTZFi03L19vz91V5FuIowwso0znm4A+IFJx+S0b8SXFFHSDexPO2rTREELwAsmV555AbcqYG8hWSJU4HaRwvqmoBcSwB5boQRQIhZijHIwOfIVT0eSS/mjvJAyhzxqpH2E6Zz1xW4xxayFk3KRo3v2CyZRSI+eBz2/8AldenQ5IaNDw89+VZS67UWltf3FtJa3hWKbhdkRMEjqCWzjI8M1H/AMVacI0jkN2vC2QGtX3xk78OfH5HwrHJHR/VuztFmplOlzyIZrK2ZmGQSgPzqdZ7IBQsOxOBw8qzVhrmn3tysFpcYmlUhUkjdCSMk44l8KbxQsHDNsOInnnpgfLNGpkpQlB5JYMVktJACobHiKGEDKeB2B/i5VXA8OVL9a1aLSrQyspklIPdxg8z4nyoJykorWX7i272CSL0pIw6leMbFc9RmqNnY6bo1sjvcdwmAivdOqj4561861K37Q9oeK4mLGM7pGW4B7h/en/6MZbiW21CyugWgtnUIsgzwMeLI+VYxbpz19Y5zVbi1Fm0uRH92sgZWAyy9QfCvEKoAFwB5Uh1fUprW9WGGzuZh3YYtEgIGSee/lVQa7Ip9ezvk9sBNbOr4Nvp5zdJ/wBI/wC6mlZ/szcT3qid7d4Y1UqpkGC5znOOg5VoK0hBRRRTAo6tBcS24a0K99G3Eobk3iKzE1vq08oc6IhPLMlz09gWtrXmKMAxTabrEg9bSNPCjo8hb8qtWmn6tJaxSLcWMCMobu0t2bhz0+0PpWqk+7b2Gszbyr6MBxfdjDfw9fzpYBINMunXL6twH+CFB/uzXp0uDBWbVLqUHmMooPwWqgupMsrAKxI4Q6kbH/5XImuCpYHIGM4j3GTy59BSAv8AoGmIuGe5k363En5Guhb6UowLYuP42LfU0qM9yzFVzx745ct+fnyqQLcMCCWO2xzjhPnjn0oAY/8AL0A4LK3XPXhAP0rvvowNoQANxljtVCKIq2WOduWScb+dZHtbqF5qb/qrS5CkbbSyKfteXs+tVqr5vNxGJz4r5GuqfpE0OzuVtmumdkOGNuCUXxBI2pne3V1eRRXFrfoLPhBEawqQ4PXi59enhXzjVP0eraaDPdRzP6TEnEIzvxnw8jW10KxP/DNvZXJfDBVbBIIHEBV+or6dVqVTbe4YqnZyfJFXWu8udLntw3eCQKGXh5rxDi+IzTDTrhF4ACgycYz8KbjsRohADwyP/NITVXVeyujabaemWtosc0LqVfqu4rl18cKJd9FV9o1pe3srObZpHk2Eix8RPh6yE8vOpj2YsSBkKSOR4eEj+nFXbd0lXijux/KCpA+VSTGRHGLgLnkGUHPsrHFFVZNeJP8AbFlp2WsrK9ivLRQk8WeBmeVgMjB2LkU3Iv1+x6I/tDL/AHrtGJA6+eKmTejEZnKdj2UmyETPBbST3ywxiMFiUcsOEDc7gVndHtp+0Vyb+6XgikIaJCOSjlTTtZFJNocsMecSvGjkdELgN7sZq9b/APLbKMQJgjChQPHbFHqc8o854/CLD6VA0PdqrIejFTVPT7C00Tv45bmMTXErTOxUgHPL5Yqcaw4+0SD4cH/vhUiatxjcKNskFSMe3woLqMdTZ7p9xaQXUsvpdu4eNRgSDIwT0Ptpmt3aSfijP+pT+dLVvoXP3MbedemS3cHNugJ6gCnrNfSOVkThHDsOm1dCRScZ3pQl2IoyZJZWCqSThQTj2VR0TXLfW1s7uxEqwyO2RKMMSMg09Eoya5Z2NPRRRTEFFFFAHE20Tn+E1k7lpotLuXtVVrhY3aMPyLAeqDkjbOOtayf7mT+U/Ss66AWv4jlM7YPSkxp4zHPqutSOQJoIWbG3ewA+fVjXAGvS4DaizDxWTc/0RD61poCYm/amUKQT+04AB/TvUiXcErlEmR28Ac1lqPyX/syXiK/Qm0W3v7K4nluprm5SRFCJ65CkZycueuR8Kai6uTsLCX2s6AfWrQA8BXaDicKOZprivQjOUrJcmIe1Gq3FnpsUMCYv72TuIl4shNiWYnyANddndKS0hWZgWbHqFuf83tq3qfZ25vNctbxpUEMFtJGE3zxuy+sP9II99OVsiqhQdgMABatOWQUV+WSUdlyYtvIDchYztGG428yOX9/cKmKhIlCjAUrgewimC6ex3LnHhXf6ujK4dmx5YFR9MNeujYchXE0Uc8TRzIHRhgqetQceNu8Ow6kCoZXVlx6SU3+0r5NPRiDtR2Ksr3R7mPSII7W+dSIp0G6Hxr41rP6NO1unmGf0iS7kVuJf2jZjPkSTX3qaS1giaS4v2CKMsxbGB8KgsrzSryPv7S7a4XOCUZsU1ubgbHc0+W9itL7b3GpJHq969vYKpDNxYb3EYr6UOz9wGxb9oLsHoGCt9Qavz6guwidcYweJM/Dek2vdqZtNEMGnaJdX5ZCQY3ChMcsnek2jUIOcsRJqOm6nptnNcTa4GijXLd5bJv8AACsvqvaW9ggiWKZLnvwHjlhi4WUcQUjG++fKtN2xvTc9iRcSIUMoQumfs7718rmc93YhTlXlYRsByxKMk55bn5Go2yfgtTFbya3B63aHU4pTHJxcZO7S2319VfrXD9rNRidFSGzl4wc8bGLGM7E8Xlt7asXAkj1VAZZwoBH3e46ZODWgWO4bCm5TiHVoG39+fKnnydC6iv8AyqT/ANmai7dajb27O2jW7RqMsUu/4c+BPKttc6rbWdnHc3LhRIoZUG5OQDsPfVC9t7COyea6hgkIHCwMKnibw3BpQbObVLvBGSBgr+FB0H/ir01r7pvscXW9RXPI0V5L/gxtO11tPdpC1u8SO3CJCwPxFaKyCreRkADEw5DyrH6poEdqtvJC3HJx5YAbYAzn6fGtXpgZHgVySwdM59gql38fZwOSh3fVGx6auiiipHQFFFFAHMi8UbKOZBFY+6u7q3Bt7jTbiR0yuYVBVl6HJO1bKo54xLE6H8SkZoAyVnC0q97LYCzix6rSsuSD4AZqGNNYkLm20+37oOVWR7jAbBxnGKs3NlqWnyJd3k5vrWHK+jxRDJBGxPiRUcuv2a2i/qaLvbtTiOyfiTGSM+qRttnyrOAdLpnaOTrp8QP8LMR86g1Gy1jT4Enub2GReMAxxxAZq22sXxTum0S8hmbYOvCVB8zkfSmPaLibToCR63eKSDTAhub+ZEH2RuBkqML51VGoXWVSJmIJ5tgfDFVdfSWSzxDM0TcYOVYjIwduY8fHpWbOmWspYX2oBcHYuytnyGWas6VjGDWylhpptRuFA7ycAnBAJwTnO30oEt1I3rO65bBB6DPT3fWkdl2d0uQd9DI8q8WcgKBkewDwp9z/AMRj76a0xNQX2vTuNSrM3GzZ6GpQxIzzqvwr1Zv6iK9CxhgTzHLJJoRgU63CdWuUsOLEC+tLjr7a60XSo9JurlbYsIW4SA3Q43r3Qi7LdzTj9rJcyDlyUMQBTAkD37mqynJJwXgxGCb5ep1I2ahJqOa6gj+3NGv8zgVUbVbAHBvIc+Tg1IqiXttc9z2MtY8DhmmCsSM7bk18le6w17ArgKn2QR9nIzj4kn319B/S7dy2XYDTJoMB/SUxxDxDV8FvLmS5unmnf1pBvjYHbFTlU5vfQvXYoxPr4efvrVlm37td+I55DxzW4sBctCuJCQVG5YHf+mkfZbsKdX7OaVqbalMkktsj4wMDKjyrTQ9mdatYwkGp27qNh3kG/wAsVviRb7inWRJJqEaMeJYI+8VcYy7HhHwwadWFqtpbrGv2juzeJqvPoWvswctp0jDGCEcbA5/eqU2/aJOen2b+azsPyqknuL2JRjjb9yaSESPxP06eX/36V3C2Lten7RMfKqhbWk+80YH+ScH6irmjWF1eXy3l9btbxxHMcTMCS2MZOKz3Nmnor2imAUUUUAFFFFAHhFRi3hEneCJA/wC8FGalooAKU9o7ae409vRN5oyHC/vDwptRQB87v9V9KQxJpt+XBBI9HBAPvNQINUmULHpV6o3/ABBPzNfSuFfAfCvaBHzj9U65O2RpgBz9qS43/wBvnVu20HtDGCI1sYQf3izkfMVvKKBmNXs5r8n3urW8f/TgH55qROyV4fv9cuD/ACKq/QVrqKAMqnYq1yTLf3r5OT+2IyfdUy9idF2MkEkp8ZJC1aSigBND2V0SDePT4c+JFXYtKsIvu7SJfYtXKKAMJ+l3s5edo+zMdnpqKZY51kCnYbZ/vXz/ALKfoWublWk7QyLGcjhSNm5fKvvdFA9KOjadFpGl22n24Pc28YjQZzgAYFXqKKBHmK9oooAKMUUUAFFFFAH/2Q=="/>
          <p:cNvSpPr>
            <a:spLocks noChangeAspect="1" noChangeArrowheads="1"/>
          </p:cNvSpPr>
          <p:nvPr/>
        </p:nvSpPr>
        <p:spPr bwMode="auto">
          <a:xfrm>
            <a:off x="63500" y="-531813"/>
            <a:ext cx="1885950" cy="1085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8682" name="Picture 10" descr="http://t3.gstatic.com/images?q=tbn:ANd9GcTVJ7ArzAZB8mpHGev3Ada5S-r37WHgsICw7YtDRUHLPvuNUbm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501008"/>
            <a:ext cx="3672408" cy="3356992"/>
          </a:xfrm>
          <a:prstGeom prst="rect">
            <a:avLst/>
          </a:prstGeom>
          <a:noFill/>
        </p:spPr>
      </p:pic>
      <p:sp>
        <p:nvSpPr>
          <p:cNvPr id="28684" name="AutoShape 12" descr="data:image/jpeg;base64,/9j/4AAQSkZJRgABAQAAAQABAAD/2wCEAAkGBhISEBQSEhQVFRQUFBUUEhcUFRQVGBQUFxUVFBUWFRUXGyYeFxkjGRQVHy8gIycpLCwsFR4xNTAqNSYrLCkBCQoKDgwOFw8PGikcHCUpLywsLCwtNSkpKi0pLDUtKSwsMC01KSk1KTUsKSwpKiwpKSwpLCkqKTEsKSwsLCwpLP/AABEIAQYAwQMBIgACEQEDEQH/xAAbAAEAAgMBAQAAAAAAAAAAAAAAAQIDBAUGB//EAEgQAAEDAgMDCAYGBgkFAQAAAAEAAhEDIQQSMQVBUQYTImFxgZGxFCMyodHwB0JSksHhFUNTcoKyFiRUYnOTwtLxMzRjdLMl/8QAGgEBAQEBAQEBAAAAAAAAAAAAAAECAwQFBv/EAC0RAQEAAQMCAwcDBQAAAAAAAAABAgMEERIxBRRRIXGBkaGx8EFS0RMVFjKi/9oADAMBAAIRAxEAPwD6SiIjIiIgIiICISsYuJOm4fiUFqjoFt9h371OUAeZUATr/wAKUEUt546fFWCKC5BKgOns4/BRl4+Hx4qyCGthSiICIiAiIgIigFAc6FAd1KKQkkncSB1I69uu5QPRW8EWXMiCqIiAiIgKtQwCeAUPFwDofNWe20bkEMERP1h8hHA6CwjVWdeFvYGgCJIBvvRWgIAhZBRcdGnwK7bWjgFkYG8PcEXiOAcPU3Md25T8lS3BPH1XeBXfDWqQ0IcRwPRX/Zd4FQcO77LvAr0MDghA4e5DiPNkRqq5l6N1Jp+qPAKjqLeA8AhxHARb2PwzWiRa8LRRBQSpWMCXHqFkRL9culpKG1tBuV5kW1Cq1sdZ+dEFo/NEVS7cLn51QWRVyu4jwKILIipVNu+/5IJe7cNTonN8dVLm3DhusUc2dUENMt8virIoc6EEF0EcDYrq4H2B2nzXJaIv4Lr4P2B3+aLGyFcFYwrhFXUyqgqUEykqEQCoKlQg0tpex3hck3FjddfaLZYe0ea5E9IAd/4IlKTRFtd6s3f1pF5UEoiVBMKrASBPf1hWyXk34dSCok9Q95VwI0RECUREFHjQ8NYV8u/57lJUAIAsiKlzpYcePYglz9wufLtRrN5ufLsUgRopQF1MJ7AXJz8N2pXXwZ6DewIsZwrhVCsEVYKVAUoCIiAqqyqg1do+we7zXJAjRdbaHsHu8wuQ50IlSsZ6XZx+CnLOvh8VdEQHWsplQTCi5voEAuvA19ymnvUaiRqCrFBMImZEEKC5DO7xQNhBGXefDcPirIiAiIgqBfqOvxXXwrpaOxcpXZWcNCQiu2FYNXEdtB4GvuCyM2nU6vBS3hXZDVIauT+k38B4H4q36UfwHv8AinK8OplTKuWNpv4D3/FP0k/gPf8AFOTh04VSFyqu06gG7w/NYhtGobzHcL/BJUrf2iege7zXJa2O3istSu52pJWNVBVe6O+ysoIREAXg348EaLR4FWBtfVEEARYKURAREQEREBERAREQEUErJTw+bqHVvRVRSLlsU8KtqlRAWdrFLFjU9FUejLoBqZU4VotwysaC28qgtThHOqYexWoWRZdlzVq16IKcDQRWeyFVVBEREERVe6AgsiQiAiIgIiICIhKAql6iqTAA3mFmpNA0RU08PJBO7QfFbzGrEwLO1FZWq4KxhTKDLKZljlSSgvKglVlQXIJKxOVyVRyDXq05Wm9kLoOWvVpoNVEeYVQDvt1fFEQ5xkAb96s4biFDbg9R96sDa+qIMNkRQSglFjzO4DxUIMqIqVXQCUFiYE8FUDeb8BuCs0AGOI8VDmmY0CCpMkD5C26TVqtb0hHD8VuMCNMzAthjFqgrK2sg2ubVS1YxiFBroLEqudUdUUZkGXMpCxByyNqoLZFBYp59UdWQUcsTirucqFBrYimsDXEj3FbdQLVa2J7USpaIEBSoc6FETrpw+KIZuHju/NSGqUQEREFHC8HTcrObuOigXb2q0oDroql1x1plPv8AAINjCsBJnqW6MKOJXLpVcjhqekAeuQQNevyXaCNNPGxSpvqG4YxzyBqQ0FxjrsvN0+X2FOvODtaD5OXoOUh/qeI/wKv8hXyTY+zOfq5M2QZXOJibNEwASJJMDXevNramWOUmL73hmx0NfSz1NbmcX9Pc+iM5bYM/rCO1j/gso5X4Q/rmjtDx/pXh6nJN4FQh4zNFQsY5rmuqNpOayoYuG9J0AE3haOI5PYlgLnUXgNBLjAMAOynQ7iuV1tSd49+PhOxz/wBdS/OT7x9I/pThD+vZ4keYV28pML+3p/fC+aN2BiM7Wvpup5pvUaWtAa3O4kxubc71hqbIrtBLqNUAAkk03gAN9om1gE8xn6L/AGTaXtqX5x9THKHDft6X32/FWHKDDft6X32/FfKdpbPfQeGPjMWMfAMwHjMAeuNy1QUu5yns4ax8A0MpMsc7Z8H2E7fw37en99vxWN/KTCj9fT+9PkvkrXKSU81fRf8AHtH99+j6xh+UOHqVG02VWue4w0DNc9sQut6K75K+U8jh/X8P/if6XL7Gu+jqXOc18PxTZYbTUxwwtvM59vvaLsGeIXPrUy1xaLnidF23rj4k9N3d5Lu+UxNbF9SpREZEREBERAVXOhQX7h+QVmtjrPFBVjYvx0Cvm+eKKC7dqUGIkZxP2maGNZ1sZXdziwJgnTr32XBLZfBuczfCb+5dCi62HJMzMkm5OQ+JRpHKX/ssR/g1P5SvlvJ9jzUcWOptIZcVWte1wkEiHWkBpdP93rX2DEYdtRjmPEtcC1w4g2IsuHU5A4F36ojsqVB5lebV07llLH2/D9/pbfSz08+fbfSX78PK16+Lp5QXU3uNUNBNN+ZxdVbVNN7ohjS8h2UkEjS1lanVxTSM4pZYILgSDlNduIeRnhoc9xAh0aAGDr6B30b4Tcarex/xaoP0cUh7NfEt/jHGfs8b9qx/Tz/K9nntrZ3/AOP4rk7SxlSctOhZlTPUc9wYHh9QV6kDM4hpilmOawaRaYWnV2niix+ak0jLimvioCZq1vWGAdRlLAP+F32/R0GkluKrtJOYmRd3ExEnrVXfR44jL6ZWywBBEiBoPaS4Z/nC4braYyTql98y+LyfKMvrzieYFOQ1z3CsKgLXBrGQ36sWFhvC88F9Lr/R094IdjKjgYJBZMxp9da4+ipv9od/lj/cuWejnbzJ9n0Nv4ttNPDoufbtxMu3x5fPwFdfQW/Raz+0O/y2/wC5ZW/RdS316nc1gU8vn6Ot8a2f7vpXkuRg/wD0MP8Avn+Ry+wFeb2TyCo4esys2pUc5hJAdki4Lbw2d/FelK9ehhcMbK/M+LbvT3Wrjnp9pOPrVHLjYl3Td2jyC6zagcJaZBmCNDeLHguRiWy93aPILu+QqQimVCMiIiAiIgAIiIKZ5BI0GpUkaO37+xAIPUdfirIKF5DrEySy3G4kTutK3sKwltA8GgmWzfKADm+r+K0jYgzHSHHq18u9bJdFOkRMik4ti8kUxE8fBGnUXC5acpPQsG+qL1XeroN1zVnTlsNQILj1NXaoOlrSdS0HvgLm7dxGHpvw76rGvqc8GUCS0OYXkNe9s8ARMX0G9CPnnIPbFPCnaeSq6qylhqWID3hwL6jaTueOV4BE1XcN4XJ5PbSxNGnWwXP1TiMVSwPNuc97jQZVovr4mq0k9EMpzcb8q9viMRs/FVHuqYeqamJpmjULXEF9NtamykwxUABeTTcNOj7RAVqlLZpq16pZVbWfhX0asTLKDM+HfkglrSHUTTkakticyy28tsLb+NfhdnYRmIqirtGrXqvrvJqVKWFpugBhfMOLWEzu75Xe2XUr0NtnZ7cViK+HfgzVqc9UzvovJcAW1IGU+z9/sWxtPZWzX0sMM2IoeiNLcJXpB7XZA1+bI/IRUBFF27WI9sZs9bkfgmUsTTNfENfVfSZjK+fNWqc5lDKRqFhhpztkMAsRNkHkuSnKbH4qu/ZYxYJp16j3YwODqlTDU3BuSiIgkm+bcCdwvucoOVeIp1Nrvp1qgp4SjQwtAZpjEVSxrqk73g57r0mz+Tez69bCYnCPdTOFojmhSGVrqLn1GhtQPZJlzKw3G7idxV8V9GWHqUa1J1Wt6/Fel1XA0w41Lw2ckZAXEgRPWhzHbwGCrczhg6q4uYxnPEkk1HZW5s3G+bXiuqubsTYpw4cDXxFcuIM4ipnLYEQ2AABddJaYFWqeibTY21m2kb1Za2KrODmAR0i4GeAaTbvQUwVMtpMBmQN4IOp1B0XOr+2753Lf2aPUs7LdkmFo4gdN3b+CFY0REZFBd3mJhVLiZjdv+Csxoi3f1oMHpJ4eaLYhEBERAREQDoDwcCbbpb+XgquJLb36L7C36lmgGgndpdG6yLkEWHU5pJ7oVnkwXG8B5dEAEmkwRrI7uKNOxhx0W/ujyXI5R1ngsyU2PGWo+sXtkCkw03OEyCCZBESZYLGJHYpaDsHXu471qbT56W81Ng97rgZiAMjJIOpPV7OoUtawx6rw8gNq0wxpdSoTzdOrUbSJY+5MupupVXRzbcI1xdOjGjoxCvTxVBzyynhqZew4en/1qjQ91SsxtRvsmWMq0m8QcrzvObt+l4ovaLuYXNzOfTgkONJpBbAIaCavAiATI1nG7TeHkMpscWvLGNLOk32W035pAAc94AAixmbFY6no8vlzJLPm8y/aOGy5X0a2SmctItrvdDWuqlnNtqMAykYPokSCHwTJK7WMwAyEVBVc+viMpYMRTLTUZQLTV5wMBaAyjMECHMFuJ21qUNz0KRbzdVtQ83ADWsrOZTFi0EsaZbmMc4IkGVubVNBuGpZqNB4EuDYaWM6DjUc1ou8SSDlk9Mm90mUS7fUlk47uTsTlHhqdSoaNGr6/mnwXNs5zKGSm1pgNbnxTQYJhznkwLrq/0yHOGnzFRzm5+cDCH5cjqrOjYZgTScN1yBE2VMTiqRBHMUnHNXGWQLipTkyQIc6u1hGhOQEXAWE7RZzTw3DUnUjTY2pALWOzZubYQ5o3vZY39aTukuuRZttS/p9Xf2TtHn6QqRl6TmxMwWuLSDIBBBBBBAIIIW6vOjbnNerFOm1oHQg5WlwbztQHUN6L2Xk3LpVv0/UIsGA5SQS10F4zxTADruMMiCQZJE2V64nldTu9AuftB8VafY8xBJsN0b7/APG+mysfUqPeHtADbtgG4cSWXOpDQZWXHH1jAJFn6fumDwtB8QtS8+1xzwuF4q+DgMDPrNaMzd7ZmJWhix0ln2WJBPFrI1+z2Ad44blgxQ6R7Sq51hRERBQ0RPWpRARRmHEIglEVS68DXfwCCxKqwyJ3JpqVYCD1eRQRT16rd5zBY3HpsAIHQrEh0AZuapag2d1yN+nET6waWBOkk+zYRp2+Kiuw5hJ+rW8MtHdqdDpxKNO8GS2DwEwSPAt07lz9p46jhgDVrVKYdMXc8ANjMTLXZWiRLjAErps0HYFx+UWw6mJyMFVraQcxz2lhcSWPDgWkOAMtlpa4ObeYWbGplY2aGOY6q6izEtdUYJez1bnNFtQ0DiOyQtl/ONBJqMAAJJcwgAC5JPOAALybuROIt61oDXvDXMdUa806+MZicQ9zgJFQsY1gAMamdw1MdyU2gaFVjXl3O4fEUyx2Ie5s1sUC1o5w2DMPmGbUl0XUa6vzh7hvOEAh1JwIkHK6CDoQc5kJzdS1qVrizrHiOCx4R7+YHqjScIY1hcx+VoIaDLLGG3jqVPSMRrzYEXLZBLrNtM2PSN73aeonSdVZzSffo0ul7XtX7ejdSadSIy0o/i8svUFSjXrEEuY0GDAv7XRib6XNtRlPFY24qveaYF7am0xpmGmsb90aodbOGVP/ABjud+SsGVftMH8Dj/rWua1f7DRx3xpa7r71BdiIsBMm/RuLwPa3cezrTg6q2mU3zLngjgGR7ySVr44+sp9QqE/ct7x7lkwjKkuNQ6xAGnXA3eayVsG15lwmxGsWM8O0+KrNvLRwDhkOsim0kkm8ssY0Fh87taoNOz8FvbRqChQrVWtBLKbnwSelkYSATro0BculizUAe6JIaYG6RMe9GauiIiCghSiCMo4DwCKUQQ093BVpWB4zdNTx48AshKCmW8ndoPxKsiqXbhc/OqB6O4mRcQdNQeju32HuWDEV4e6mD+qqucCBYepaCd437xPXFt3CVS08fncuhzrXCHDquJEHVGmdgsOxcflEXHK0Oc1sOJy6ucIgddjp28F1xUbxCxY3AtqsyunqI1B+dy5auPVjZHbQzmGcyrzmzw5lanleYJPOdK2UFxJde3RHuK9NRxrHaOjQw4FhvpZwBWtszYlOiDHSLhBLgNOEbgoq8naDhDmE2cPbqXDmljp6V+iSOwrGhhcMfa67rVx1c+Z8/VvekMkNzCTJAkSYifCR4qTVaDBIB7RvMD3kDvWieT9HgfaLiJkEmCZ4iRppx0EU/o3QgDKYAiLERLXRcW6TAbLu8rotrtJgOaTwBBNtbK65reTtL+8Rmc8gkEEuOZ02uCdy2dnbMZRDgzMcxzHMZMwBr3Ijaha/p9PpdMDIcrptBvaTrodOC2Vz3bGYXvJu15zFsu9uXS6Qd4dH8LeCo2MPi2PnIZjWPcewrMsWHwbKc5RE67+O833nxWUlBy+U5/qWK/8AXrf/ADcuTs4+rb+63+ULsbfbzmFr02kZn0ajG3+s5jmiTuuVycJRytAOoAHgAEKzFpNt3mFZERkREQEREAKCVDnbhcoGbzc+4IFz1D3n4KwEaIiC1N0FbzHLno2o4aXRZXTypkC0m43jI7llZjW8Qpw1y2g3rPiVa/ErAMSFYYhBml32vJTmdx9wWIVwrCsEVfM7j7gpzO4+4LHzwTnggy5jx8lEniVj58KpxIRGQ9p8VjcFifjAtapjOAKsgz1nBaI81YvJ1UIzaIiIgiIgIiIERoiEqp1g6eaCyKGW1UlAREQFBClQ50XQMg4KoPCe2T8lRUPRG6SAsjraIqGyZuZ7Ua4xqVFNsSTqfcrIcoLyPrH57kLjMSeO7RVqcOKyZEGPMToTHEq2Xt71KEoIAUoiIIiICIiAiqXbtSkkaoK88PkFFmhEFOb3m5PzZQwy3vsoRBeUREBERBWo+O8wjzu4jeiIJZ9ngFKIiio594GqIiLBkdvFAPciIJVGCSeO7qREWLNO7gpREBEREFVrpdCIgiiPaPWR4KYnsB8SoRBkzKURB//Z"/>
          <p:cNvSpPr>
            <a:spLocks noChangeAspect="1" noChangeArrowheads="1"/>
          </p:cNvSpPr>
          <p:nvPr/>
        </p:nvSpPr>
        <p:spPr bwMode="auto">
          <a:xfrm>
            <a:off x="63500" y="-798513"/>
            <a:ext cx="1209675" cy="1647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8686" name="AutoShape 14" descr="data:image/jpeg;base64,/9j/4AAQSkZJRgABAQAAAQABAAD/2wCEAAkGBhISEBQSEhQVFRQUFBUUEhcUFRQVGBQUFxUVFBUWFRUXGyYeFxkjGRQVHy8gIycpLCwsFR4xNTAqNSYrLCkBCQoKDgwOFw8PGikcHCUpLywsLCwtNSkpKi0pLDUtKSwsMC01KSk1KTUsKSwpKiwpKSwpLCkqKTEsKSwsLCwpLP/AABEIAQYAwQMBIgACEQEDEQH/xAAbAAEAAgMBAQAAAAAAAAAAAAAAAQIDBAUGB//EAEgQAAEDAgMDCAYGBgkFAQAAAAEAAhEDIQQSMQVBUQYTImFxgZGxFCMyodHwB0JSksHhFUNTcoKyFiRUYnOTwtLxMzRjdLMl/8QAGgEBAQEBAQEBAAAAAAAAAAAAAAECAwQFBv/EAC0RAQEAAQMCAwcDBQAAAAAAAAABAgMEERIxBRRRIXGBkaGx8EFS0RMVFjKi/9oADAMBAAIRAxEAPwD6SiIjIiIgIiICISsYuJOm4fiUFqjoFt9h371OUAeZUATr/wAKUEUt546fFWCKC5BKgOns4/BRl4+Hx4qyCGthSiICIiAiIgIigFAc6FAd1KKQkkncSB1I69uu5QPRW8EWXMiCqIiAiIgKtQwCeAUPFwDofNWe20bkEMERP1h8hHA6CwjVWdeFvYGgCJIBvvRWgIAhZBRcdGnwK7bWjgFkYG8PcEXiOAcPU3Md25T8lS3BPH1XeBXfDWqQ0IcRwPRX/Zd4FQcO77LvAr0MDghA4e5DiPNkRqq5l6N1Jp+qPAKjqLeA8AhxHARb2PwzWiRa8LRRBQSpWMCXHqFkRL9culpKG1tBuV5kW1Cq1sdZ+dEFo/NEVS7cLn51QWRVyu4jwKILIipVNu+/5IJe7cNTonN8dVLm3DhusUc2dUENMt8virIoc6EEF0EcDYrq4H2B2nzXJaIv4Lr4P2B3+aLGyFcFYwrhFXUyqgqUEykqEQCoKlQg0tpex3hck3FjddfaLZYe0ea5E9IAd/4IlKTRFtd6s3f1pF5UEoiVBMKrASBPf1hWyXk34dSCok9Q95VwI0RECUREFHjQ8NYV8u/57lJUAIAsiKlzpYcePYglz9wufLtRrN5ufLsUgRopQF1MJ7AXJz8N2pXXwZ6DewIsZwrhVCsEVYKVAUoCIiAqqyqg1do+we7zXJAjRdbaHsHu8wuQ50IlSsZ6XZx+CnLOvh8VdEQHWsplQTCi5voEAuvA19ymnvUaiRqCrFBMImZEEKC5DO7xQNhBGXefDcPirIiAiIgqBfqOvxXXwrpaOxcpXZWcNCQiu2FYNXEdtB4GvuCyM2nU6vBS3hXZDVIauT+k38B4H4q36UfwHv8AinK8OplTKuWNpv4D3/FP0k/gPf8AFOTh04VSFyqu06gG7w/NYhtGobzHcL/BJUrf2iege7zXJa2O3istSu52pJWNVBVe6O+ysoIREAXg348EaLR4FWBtfVEEARYKURAREQEREBERAREQEUErJTw+bqHVvRVRSLlsU8KtqlRAWdrFLFjU9FUejLoBqZU4VotwysaC28qgtThHOqYexWoWRZdlzVq16IKcDQRWeyFVVBEREERVe6AgsiQiAiIgIiICIhKAql6iqTAA3mFmpNA0RU08PJBO7QfFbzGrEwLO1FZWq4KxhTKDLKZljlSSgvKglVlQXIJKxOVyVRyDXq05Wm9kLoOWvVpoNVEeYVQDvt1fFEQ5xkAb96s4biFDbg9R96sDa+qIMNkRQSglFjzO4DxUIMqIqVXQCUFiYE8FUDeb8BuCs0AGOI8VDmmY0CCpMkD5C26TVqtb0hHD8VuMCNMzAthjFqgrK2sg2ubVS1YxiFBroLEqudUdUUZkGXMpCxByyNqoLZFBYp59UdWQUcsTirucqFBrYimsDXEj3FbdQLVa2J7USpaIEBSoc6FETrpw+KIZuHju/NSGqUQEREFHC8HTcrObuOigXb2q0oDroql1x1plPv8AAINjCsBJnqW6MKOJXLpVcjhqekAeuQQNevyXaCNNPGxSpvqG4YxzyBqQ0FxjrsvN0+X2FOvODtaD5OXoOUh/qeI/wKv8hXyTY+zOfq5M2QZXOJibNEwASJJMDXevNramWOUmL73hmx0NfSz1NbmcX9Pc+iM5bYM/rCO1j/gso5X4Q/rmjtDx/pXh6nJN4FQh4zNFQsY5rmuqNpOayoYuG9J0AE3haOI5PYlgLnUXgNBLjAMAOynQ7iuV1tSd49+PhOxz/wBdS/OT7x9I/pThD+vZ4keYV28pML+3p/fC+aN2BiM7Wvpup5pvUaWtAa3O4kxubc71hqbIrtBLqNUAAkk03gAN9om1gE8xn6L/AGTaXtqX5x9THKHDft6X32/FWHKDDft6X32/FfKdpbPfQeGPjMWMfAMwHjMAeuNy1QUu5yns4ax8A0MpMsc7Z8H2E7fw37en99vxWN/KTCj9fT+9PkvkrXKSU81fRf8AHtH99+j6xh+UOHqVG02VWue4w0DNc9sQut6K75K+U8jh/X8P/if6XL7Gu+jqXOc18PxTZYbTUxwwtvM59vvaLsGeIXPrUy1xaLnidF23rj4k9N3d5Lu+UxNbF9SpREZEREBERAVXOhQX7h+QVmtjrPFBVjYvx0Cvm+eKKC7dqUGIkZxP2maGNZ1sZXdziwJgnTr32XBLZfBuczfCb+5dCi62HJMzMkm5OQ+JRpHKX/ssR/g1P5SvlvJ9jzUcWOptIZcVWte1wkEiHWkBpdP93rX2DEYdtRjmPEtcC1w4g2IsuHU5A4F36ojsqVB5lebV07llLH2/D9/pbfSz08+fbfSX78PK16+Lp5QXU3uNUNBNN+ZxdVbVNN7ohjS8h2UkEjS1lanVxTSM4pZYILgSDlNduIeRnhoc9xAh0aAGDr6B30b4Tcarex/xaoP0cUh7NfEt/jHGfs8b9qx/Tz/K9nntrZ3/AOP4rk7SxlSctOhZlTPUc9wYHh9QV6kDM4hpilmOawaRaYWnV2niix+ak0jLimvioCZq1vWGAdRlLAP+F32/R0GkluKrtJOYmRd3ExEnrVXfR44jL6ZWywBBEiBoPaS4Z/nC4braYyTql98y+LyfKMvrzieYFOQ1z3CsKgLXBrGQ36sWFhvC88F9Lr/R094IdjKjgYJBZMxp9da4+ipv9od/lj/cuWejnbzJ9n0Nv4ttNPDoufbtxMu3x5fPwFdfQW/Raz+0O/y2/wC5ZW/RdS316nc1gU8vn6Ot8a2f7vpXkuRg/wD0MP8Avn+Ry+wFeb2TyCo4esys2pUc5hJAdki4Lbw2d/FelK9ehhcMbK/M+LbvT3Wrjnp9pOPrVHLjYl3Td2jyC6zagcJaZBmCNDeLHguRiWy93aPILu+QqQimVCMiIiAiIgAIiIKZ5BI0GpUkaO37+xAIPUdfirIKF5DrEySy3G4kTutK3sKwltA8GgmWzfKADm+r+K0jYgzHSHHq18u9bJdFOkRMik4ti8kUxE8fBGnUXC5acpPQsG+qL1XeroN1zVnTlsNQILj1NXaoOlrSdS0HvgLm7dxGHpvw76rGvqc8GUCS0OYXkNe9s8ARMX0G9CPnnIPbFPCnaeSq6qylhqWID3hwL6jaTueOV4BE1XcN4XJ5PbSxNGnWwXP1TiMVSwPNuc97jQZVovr4mq0k9EMpzcb8q9viMRs/FVHuqYeqamJpmjULXEF9NtamykwxUABeTTcNOj7RAVqlLZpq16pZVbWfhX0asTLKDM+HfkglrSHUTTkakticyy28tsLb+NfhdnYRmIqirtGrXqvrvJqVKWFpugBhfMOLWEzu75Xe2XUr0NtnZ7cViK+HfgzVqc9UzvovJcAW1IGU+z9/sWxtPZWzX0sMM2IoeiNLcJXpB7XZA1+bI/IRUBFF27WI9sZs9bkfgmUsTTNfENfVfSZjK+fNWqc5lDKRqFhhpztkMAsRNkHkuSnKbH4qu/ZYxYJp16j3YwODqlTDU3BuSiIgkm+bcCdwvucoOVeIp1Nrvp1qgp4SjQwtAZpjEVSxrqk73g57r0mz+Tez69bCYnCPdTOFojmhSGVrqLn1GhtQPZJlzKw3G7idxV8V9GWHqUa1J1Wt6/Fel1XA0w41Lw2ckZAXEgRPWhzHbwGCrczhg6q4uYxnPEkk1HZW5s3G+bXiuqubsTYpw4cDXxFcuIM4ipnLYEQ2AABddJaYFWqeibTY21m2kb1Za2KrODmAR0i4GeAaTbvQUwVMtpMBmQN4IOp1B0XOr+2753Lf2aPUs7LdkmFo4gdN3b+CFY0REZFBd3mJhVLiZjdv+Csxoi3f1oMHpJ4eaLYhEBERAREQDoDwcCbbpb+XgquJLb36L7C36lmgGgndpdG6yLkEWHU5pJ7oVnkwXG8B5dEAEmkwRrI7uKNOxhx0W/ujyXI5R1ngsyU2PGWo+sXtkCkw03OEyCCZBESZYLGJHYpaDsHXu471qbT56W81Ng97rgZiAMjJIOpPV7OoUtawx6rw8gNq0wxpdSoTzdOrUbSJY+5MupupVXRzbcI1xdOjGjoxCvTxVBzyynhqZew4en/1qjQ91SsxtRvsmWMq0m8QcrzvObt+l4ovaLuYXNzOfTgkONJpBbAIaCavAiATI1nG7TeHkMpscWvLGNLOk32W035pAAc94AAixmbFY6no8vlzJLPm8y/aOGy5X0a2SmctItrvdDWuqlnNtqMAykYPokSCHwTJK7WMwAyEVBVc+viMpYMRTLTUZQLTV5wMBaAyjMECHMFuJ21qUNz0KRbzdVtQ83ADWsrOZTFi0EsaZbmMc4IkGVubVNBuGpZqNB4EuDYaWM6DjUc1ou8SSDlk9Mm90mUS7fUlk47uTsTlHhqdSoaNGr6/mnwXNs5zKGSm1pgNbnxTQYJhznkwLrq/0yHOGnzFRzm5+cDCH5cjqrOjYZgTScN1yBE2VMTiqRBHMUnHNXGWQLipTkyQIc6u1hGhOQEXAWE7RZzTw3DUnUjTY2pALWOzZubYQ5o3vZY39aTukuuRZttS/p9Xf2TtHn6QqRl6TmxMwWuLSDIBBBBBBAIIIW6vOjbnNerFOm1oHQg5WlwbztQHUN6L2Xk3LpVv0/UIsGA5SQS10F4zxTADruMMiCQZJE2V64nldTu9AuftB8VafY8xBJsN0b7/APG+mysfUqPeHtADbtgG4cSWXOpDQZWXHH1jAJFn6fumDwtB8QtS8+1xzwuF4q+DgMDPrNaMzd7ZmJWhix0ln2WJBPFrI1+z2Ad44blgxQ6R7Sq51hRERBQ0RPWpRARRmHEIglEVS68DXfwCCxKqwyJ3JpqVYCD1eRQRT16rd5zBY3HpsAIHQrEh0AZuapag2d1yN+nET6waWBOkk+zYRp2+Kiuw5hJ+rW8MtHdqdDpxKNO8GS2DwEwSPAt07lz9p46jhgDVrVKYdMXc8ANjMTLXZWiRLjAErps0HYFx+UWw6mJyMFVraQcxz2lhcSWPDgWkOAMtlpa4ObeYWbGplY2aGOY6q6izEtdUYJez1bnNFtQ0DiOyQtl/ONBJqMAAJJcwgAC5JPOAALybuROIt61oDXvDXMdUa806+MZicQ9zgJFQsY1gAMamdw1MdyU2gaFVjXl3O4fEUyx2Ie5s1sUC1o5w2DMPmGbUl0XUa6vzh7hvOEAh1JwIkHK6CDoQc5kJzdS1qVrizrHiOCx4R7+YHqjScIY1hcx+VoIaDLLGG3jqVPSMRrzYEXLZBLrNtM2PSN73aeonSdVZzSffo0ul7XtX7ejdSadSIy0o/i8svUFSjXrEEuY0GDAv7XRib6XNtRlPFY24qveaYF7am0xpmGmsb90aodbOGVP/ABjud+SsGVftMH8Dj/rWua1f7DRx3xpa7r71BdiIsBMm/RuLwPa3cezrTg6q2mU3zLngjgGR7ySVr44+sp9QqE/ct7x7lkwjKkuNQ6xAGnXA3eayVsG15lwmxGsWM8O0+KrNvLRwDhkOsim0kkm8ssY0Fh87taoNOz8FvbRqChQrVWtBLKbnwSelkYSATro0BculizUAe6JIaYG6RMe9GauiIiCghSiCMo4DwCKUQQ093BVpWB4zdNTx48AshKCmW8ndoPxKsiqXbhc/OqB6O4mRcQdNQeju32HuWDEV4e6mD+qqucCBYepaCd437xPXFt3CVS08fncuhzrXCHDquJEHVGmdgsOxcflEXHK0Oc1sOJy6ucIgddjp28F1xUbxCxY3AtqsyunqI1B+dy5auPVjZHbQzmGcyrzmzw5lanleYJPOdK2UFxJde3RHuK9NRxrHaOjQw4FhvpZwBWtszYlOiDHSLhBLgNOEbgoq8naDhDmE2cPbqXDmljp6V+iSOwrGhhcMfa67rVx1c+Z8/VvekMkNzCTJAkSYifCR4qTVaDBIB7RvMD3kDvWieT9HgfaLiJkEmCZ4iRppx0EU/o3QgDKYAiLERLXRcW6TAbLu8rotrtJgOaTwBBNtbK65reTtL+8Rmc8gkEEuOZ02uCdy2dnbMZRDgzMcxzHMZMwBr3Ijaha/p9PpdMDIcrptBvaTrodOC2Vz3bGYXvJu15zFsu9uXS6Qd4dH8LeCo2MPi2PnIZjWPcewrMsWHwbKc5RE67+O833nxWUlBy+U5/qWK/8AXrf/ADcuTs4+rb+63+ULsbfbzmFr02kZn0ajG3+s5jmiTuuVycJRytAOoAHgAEKzFpNt3mFZERkREQEREAKCVDnbhcoGbzc+4IFz1D3n4KwEaIiC1N0FbzHLno2o4aXRZXTypkC0m43jI7llZjW8Qpw1y2g3rPiVa/ErAMSFYYhBml32vJTmdx9wWIVwrCsEVfM7j7gpzO4+4LHzwTnggy5jx8lEniVj58KpxIRGQ9p8VjcFifjAtapjOAKsgz1nBaI81YvJ1UIzaIiIgiIgIiIERoiEqp1g6eaCyKGW1UlAREQFBClQ50XQMg4KoPCe2T8lRUPRG6SAsjraIqGyZuZ7Ua4xqVFNsSTqfcrIcoLyPrH57kLjMSeO7RVqcOKyZEGPMToTHEq2Xt71KEoIAUoiIIiICIiAiqXbtSkkaoK88PkFFmhEFOb3m5PzZQwy3vsoRBeUREBERBWo+O8wjzu4jeiIJZ9ngFKIiio594GqIiLBkdvFAPciIJVGCSeO7qREWLNO7gpREBEREFVrpdCIgiiPaPWR4KYnsB8SoRBkzKURB//Z"/>
          <p:cNvSpPr>
            <a:spLocks noChangeAspect="1" noChangeArrowheads="1"/>
          </p:cNvSpPr>
          <p:nvPr/>
        </p:nvSpPr>
        <p:spPr bwMode="auto">
          <a:xfrm>
            <a:off x="63500" y="-798513"/>
            <a:ext cx="1209675" cy="1647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8688" name="Picture 16" descr="http://t3.gstatic.com/images?q=tbn:ANd9GcSp_2gg55Akl7tkheWs3NiLz8SElM7cme4eG6AP6RAIB37F34DjV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717032"/>
            <a:ext cx="3024336" cy="2952328"/>
          </a:xfrm>
          <a:prstGeom prst="rect">
            <a:avLst/>
          </a:prstGeom>
          <a:noFill/>
        </p:spPr>
      </p:pic>
      <p:sp>
        <p:nvSpPr>
          <p:cNvPr id="12" name="11 CuadroTexto"/>
          <p:cNvSpPr txBox="1"/>
          <p:nvPr/>
        </p:nvSpPr>
        <p:spPr>
          <a:xfrm>
            <a:off x="1475656" y="188640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err="1" smtClean="0">
                <a:latin typeface="Harlow Solid Italic" pitchFamily="82" charset="0"/>
              </a:rPr>
              <a:t>pantomicina</a:t>
            </a:r>
            <a:endParaRPr lang="es-ES" sz="2400" dirty="0">
              <a:latin typeface="Harlow Solid Italic" pitchFamily="82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 flipH="1">
            <a:off x="5796135" y="40466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err="1" smtClean="0">
                <a:latin typeface="Harlow Solid Italic" pitchFamily="82" charset="0"/>
              </a:rPr>
              <a:t>amoxi</a:t>
            </a:r>
            <a:endParaRPr lang="es-ES" sz="2400" dirty="0">
              <a:latin typeface="Harlow Solid Italic" pitchFamily="82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187624" y="3284984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err="1" smtClean="0">
                <a:latin typeface="Harlow Solid Italic" pitchFamily="82" charset="0"/>
              </a:rPr>
              <a:t>doroser</a:t>
            </a:r>
            <a:endParaRPr lang="es-ES" sz="2400" dirty="0">
              <a:latin typeface="Harlow Solid Italic" pitchFamily="82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5724128" y="3429000"/>
            <a:ext cx="950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err="1" smtClean="0">
                <a:latin typeface="Harlow Solid Italic" pitchFamily="82" charset="0"/>
              </a:rPr>
              <a:t>amoxil</a:t>
            </a:r>
            <a:endParaRPr lang="es-ES" sz="2400" dirty="0">
              <a:latin typeface="Harlow Solid Italic" pitchFamily="82" charset="0"/>
            </a:endParaRPr>
          </a:p>
        </p:txBody>
      </p:sp>
    </p:spTree>
  </p:cSld>
  <p:clrMapOvr>
    <a:masterClrMapping/>
  </p:clrMapOvr>
  <p:transition spd="med" advClick="0" advTm="7000"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Algerian" pitchFamily="82" charset="0"/>
              </a:rPr>
              <a:t>LA Cirugía</a:t>
            </a:r>
            <a:endParaRPr lang="es-ES" dirty="0">
              <a:latin typeface="Algerian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115616" y="1916832"/>
            <a:ext cx="66335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>
                <a:latin typeface="Harlow Solid Italic" pitchFamily="82" charset="0"/>
              </a:rPr>
              <a:t>Algunas enfermedades no se curan con medicamentos</a:t>
            </a:r>
          </a:p>
          <a:p>
            <a:r>
              <a:rPr lang="es-ES" sz="2400" dirty="0" smtClean="0">
                <a:latin typeface="Harlow Solid Italic" pitchFamily="82" charset="0"/>
              </a:rPr>
              <a:t> y deben tratarse mediante cirugía</a:t>
            </a:r>
            <a:endParaRPr lang="es-ES" sz="2400" dirty="0">
              <a:latin typeface="Harlow Solid Italic" pitchFamily="82" charset="0"/>
            </a:endParaRPr>
          </a:p>
        </p:txBody>
      </p:sp>
    </p:spTree>
  </p:cSld>
  <p:clrMapOvr>
    <a:masterClrMapping/>
  </p:clrMapOvr>
  <p:transition spd="med" advClick="0" advTm="7000"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Algerian" pitchFamily="82" charset="0"/>
              </a:rPr>
              <a:t>trasplantes</a:t>
            </a:r>
            <a:endParaRPr lang="es-ES" dirty="0">
              <a:latin typeface="Algerian" pitchFamily="82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043608" y="2132856"/>
            <a:ext cx="71689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>
                <a:latin typeface="Harlow Solid Italic" pitchFamily="82" charset="0"/>
              </a:rPr>
              <a:t>Algunas enfermedades requieren para su curación de un</a:t>
            </a:r>
          </a:p>
          <a:p>
            <a:r>
              <a:rPr lang="es-ES" sz="2400" dirty="0" smtClean="0">
                <a:latin typeface="Harlow Solid Italic" pitchFamily="82" charset="0"/>
              </a:rPr>
              <a:t> trasplante</a:t>
            </a:r>
            <a:endParaRPr lang="es-ES" sz="2400" dirty="0">
              <a:latin typeface="Harlow Solid Italic" pitchFamily="82" charset="0"/>
            </a:endParaRPr>
          </a:p>
        </p:txBody>
      </p:sp>
      <p:sp>
        <p:nvSpPr>
          <p:cNvPr id="29698" name="AutoShape 2" descr="data:image/jpeg;base64,/9j/4AAQSkZJRgABAQAAAQABAAD/2wCEAAkGBhMSERUUExQWFRUWFxgYGBgYGBcXHBsUGBgYFBQXFRcXHSYeGBkkGRcXHy8gJCcpLCwsFR4xNTAqNSYrLCkBCQoKDgwOGg8PGikkHB8pKSksKSkpLCksLCkpKSwpLCkpLCwpLCksKSwsKSksKSwpLCwsKSwpLCwsKSwsLCkpKf/AABEIALcBEwMBIgACEQEDEQH/xAAcAAACAgMBAQAAAAAAAAAAAAAFBgAEAgMHAQj/xABEEAABAgQDBAYHBQcDBAMAAAABAhEAAwQhBRIxQVFhcQYigZGhwQcTMnKx0fAjNEJSYhQzgpKi4fEXwtIVJFOyFiVz/8QAGQEAAgMBAAAAAAAAAAAAAAAAAgMAAQQF/8QAJxEAAgIBBAIDAAEFAAAAAAAAAAECESEDEjFBE1EEIjKRQlJhcYH/2gAMAwEAAhEDEQA/AO4ARGiCPYhDxojR7HhU0QhI1z6hKA6iBC70h6cSqYEBlKbfYceMc9xv0g5pKln2jprbYLaDSFS1EsINRs6LX9NqaWWMwZtcvDR2Z242jyR0ykrslVzvdJ7Apnj5xkdJZmcrdg7k6kng+3jBKV05mK6qlpbY6QT36eAhblPoJRid6X0qALaRYp+lCDqRHGZOOqmIYLC9LKWx/hU1uRsdIgxrK4WpQUL5FpzOnRwQCW5aGxYwPkkgtiO6pxqXvixLrkK0McWpcWUzodjsSdH/AEn5QXoceVtJHe3LhBLX9gbDrIiNCNQdLSLO/bDDSdJJahcw6OomBTDDRGjCTUJUHSXjZBlGEzQ8jHCqaXpHdpmh5GOJyEWEY/k9GnQ7LElMWExpRG0GEIcbHjFUxo01FUlAdRaF3EsSmTAQmyd+sW5USi/XdJpaCwBUeGnfpA49NAD1kN2h/wC0Bpsksb81G/Ykb4CzJ0sFg779e+CX2BeA9V9NJiiQhkjximekc57rPjAgIu7kjvaCEinzas2/TvO7jBSpFJthej6TTgfaPe/gYP4f0vP4w43iFFVIZergbXDtzbTnG+QytFB/rWFtho6ZRYjLmjqqvu2xbEcyp6pSTuP1puhowfpPcInbdF/8j5/5i0yxnjwmPCY8eCIevGFRWKlJMxPtJuObt5xk8VsV/cTOXmIOPIElhnQ8MqlLlIUdSkGJGnBfu8v3REjYYgqI9jyNFZXolJzTFBI3nf5xCG5S2hW6W9JzIQQACpVkAnfqpXADQcYq4506kICsqlKPukAn3lNYPtjmNfjap85SyosPAbAN8I1J4wMhGzVjk5aiZk5QOa9izaAAk9mkKVXPJGXYeL7XBeDlRSqqCHNuMFsP6BoUHUSOULg0ssa4t8HMlyFaXsYzThSzfKY7NS9CKdIfKTzMWl4IkJZKQByEF5kUtFnIKQTEozJLpBAUk7CdMwOwnRQ22LWcrKqDMSG1Gma4cD2S+ji3dtF2PG8GEolWXqkFKwNqDZSfMcQN0KtLIMta5ZN0rF9/5VdtjAWnkLbWDfJq0iaFJdJCsqiCR1Rsd4ZKnEZgHUWZo1ZZOYDgR8jzhIQSSDtIfmQGUO+CtPOzCxyqGw6H5RUkUHKHEwo6qSQd+h3cQYY6CtUQQrVJ13hnB+MIcqYSX/EkXHLUcbP3w24LUCYEr4FKu/q+Y7IB4I1Y5YFjikLAJtHQJU0KAI2xyNBYx0XozWZ5QB1EaNKXQiSDEzQ8o4xLTHZ16HtjjKID5HQ/Q7NgjTV16ZYJJjYVtfdCZW1JnTSkHU33BO0nsjOPLYrTOUVr/djx3ARhMqzMUALJGiR5xTrKkaJ9hNhxO88TG+hSySo6nTzgeSGnEklbITBHCuiCFAOl4vUuGupD6m55bB4GHjDqFKU6QPl2rAxaSfIqnoZKAZiIX6rA8gOUXSb8OXAx1WZIDfXnAXEsLL50hyNR+Ybue4wPkb5GeJVgQaKalQyLA3Pu3DluihX4YZSrWGzdDBjWCt9rK7Q3eCN/CKlNOExGVV27SNrcR9DbBpiZRoo0684ynXY/wffHmbLY2G8+Y3cYzm05SWP+eIP08bQM4Y67FeSoYqADvRrGyFCSvQ2TwJ0HunZDS8ctlpKVZFWb2T+U7n/LD50fxb1yMqrTEMFA7dyhvB+MEiwwmK+K/uJnLzEWExoxb9xM93zEHHlAy4Y+YL93l+6IkTBfu8v3REjaYS/V1SZaCpRYDzsAALkk2aOV9MOkSpk4uGbqIBCSxbMpR1vcP2B7GHzHqoA5lexLSpR98WBHIZh2mOAY5ji581awWBJU+jB3HxP0IVN9BwXZtr57q9pyfxH/AGh789IzJZDAH2Qe99fCASEn21v1rDT2duujvrzgpR1uaaT+HLlA42A7gIS0PQzYFQuxOxob6VNoC4UjKkQapTCpZY9IttHi5cbQBEYQNBg7EMOExBB3fRjl+PUBTODC5BQfeQf+OVuUdgWzRz3pdRZZ5J9mYQUlnyzRpbcQT/loKIueRJlISpRdzroWIL6gb/jzvFv1BDWfke++zlF+pwfMcwGVeqhvB0L/AAOhjTPpCAxHa57i5aDFUakTMxAGptzTpfl5wY6OTyn1idikpmJ4KYhY7SIC0knIoqJuCH5eUWZNQUzUgHZ8VKPnF0CPqTpyhy6HTtkI1FOCkAjlytoYP9Ha/wBXMD6RIOpC5I6OvQ9scZEdjEwKS43Rxt4L5HQeh2D8fqwiSq7FXVHn4fGFakSUoJNiv/12Dt1gljs3OtybI0HnAb9tBOv0NfPuEZeTQzNQKpiUJ3+O/sEF5cvMQkaOlI5O3mTAyhsCT7Sr8kfM/DnB3CJTzEcHUewW+MSXBcVkYqCWCscBDVTG0L+FyiTYQxyJbCMsjYlSM2jGZJeNjRlERTAGJYe7kBztGmYeStx7OSTilF6pWdOh7HvcHd5ER0yfJhY6Q4e6SW94f7hxHiIbFi5K0Ky5IWAU7dOe1J+vONUpA3bWIP1r9c8aFRlkpOjt26pPd8IsTWcHYqx5izd3lDTOaaijBZzb8Kto4HhHuF1hk1EsqcB8h3EG39+YjbTzHVlOp8R9fW0yspuqQbjxtr2jWLumSrH1Iivi/wC4me75iPMIqfWSUK1JSH5ixftEe4t+4me75iHR5RUvyx8wX7vL90RImC/d5fuiJG0wCz6SagimEse1NWmXbXKU+smnujhlehllIsHFtm2O49PaUrqKYAGxmtucSsw56NHDqsFU2YdoWQe+8JnyNibcRIzJSkuAAVE5faZ1G3Y0F8FoCrIGIGbMonaWsBw+XGFwyHqEo2dW3Y8PdEsJDmzQDwNhnIxyENpBCnTCp/8AI+syQ42WJ/xG6V0jmJPWAy+6RbjxhWxjtyHIJtEAgNQ48FgD9Xy+cGUTwXbfE2BbiLEAscky1pKVkDnvEXcRqcuun9oWJsubPL3ADjv2vBKALeCkKexZSVhOlw47QQfrbAnEc59mUo8S3md0HZ3RoNdRcaa/OBdXhy0AlK8yW0O7dxg9qFOxaxJS5YGZg+wF7aXixhQKmUnUBi+4aeUUq9XrJyn0A+QjOmC5Sixs/wBAxKAGWix0y1gTeqPzC/fsI4GGunngsoEEb0lx8YRCdAp2djw2eB84Yej9SylSlG4AKXs6Ds7LwtokkdL6M4ySQgnW3hHPaucyHhm6PLaplj9TeBhRxFzKU2oDjsEDN2kXpdititQ52Xt8oo08q5J0A057I1z1lRcvf4RbpphUyef1aF1SHWWAsgcVfQHL5QyYNPSnuA7dT5QDRQlwwc6ADzhkwvCAwzEk7W3wH+x0b6GWgxWSlg5B4walVKVaEEQoTsJSzBem8hxGNOJkshiSIHYnlDdz7HlBtEeAeHVhKRzv5QVYs5iqIWJpYOYCYnWIALxjXVi3ZL6QKNCfxKfxglFWVkVsZUgTM0s2Oo3HUEcHjFSxlSp2Sqz7iD1T4tB7EMGllBYnNqCTt2Qurl9UpPsq8Fix7j4HhBNpC3FmKjYE2KSxPxg0VFSAv8Q6quJAzIPPZ/FAJBzS1XuPiIKUtb9ksfpSru1+ETlAcMO9F6gMpANvaHbqO9oI4op5EzkR3KbyhHwSsCZ+YmznaRbmIdK6elVPMy6BPmIbB5QMvyzoWC/d5fuiJEwX7vL90RI6BzwN6Q54kyZdQzqlTElrh0KeUsk7AAsK/hj58p52eau/t3fiT8L/ABjsvpfxsfs/qU5nXZRyt1SCMrnVzsjh9MesjcoeIJf4iEzyxsC3gSAqq0un6Lw31SXZO835D6ELmFyiKpztT/Vofn2w11Ml05hqB8GMBJ5Q6CwXJMxEoAAX5OY8Xjsolj6sk2bOl35DT/EAJKVzqgeutKDWBsq5sct8u0xukdDP+5cTEmWFZgE2Uz58uUhgRpq2hbZBqK9luT4SDSVy8wKbOWbcdloaMMIa5hbqKFSVuAkJUrNlGwO9t14O4bYF4TN+hyRpxmehKFLVcD6YQB/bp05QTKS3AFm4qP4RBnEafOCN8a5OD5SFoJcX1IvtYxcJLsFoQsVx+bLnqlBQBQspJHrL5SATqCQ77LxaosRmFSpUwdYFn2Eg3YtpDBiuBmZO9blTn/MRckaE6Am2rbt0Z0+CgDrByddkMlOPQqKl2xLxfAVpaai77OdwOercoEVFWCxBbQnmnfHTKyWAhtRpCDjmFAzk5fxKAPaWJPFtvCAjK2SccFyVLJk5j+IuO2COH9apSsG6XB4g/wB7xjjc5MuWhAZzoOXVT/u7GingU5p6EnVTj5f+sVQDZ0no/wDeZXvD4GFKruhQG6Gvo+f+5le+PgYVQYVLgLS7E42I331EXsApvWTH3RhXU5Ss8j8becEuilgd8DJ1G0O043Og3JoglJV2QJ/bpkyaJYLAn6cDU+ENCKcLlsdsbB0dQGyjZfbxjPGav7GyWnjDEugxapM0SsqS6wnIZY2khVwxDNpxhrnTjLUUjK6Te7pIDafl12+UF6XAWOZk5iNSL952RtrKBJbN1m00AfhD56sKwhMNOa/Ts2YVLDvvgrPnBriKNFKaN67xlTtj3HAuYvjLKZAJ4/q3CF7F8UmSshUD9p7Lqy6EC+wXO0iGiswEKUSAL7x3t8o01HR5MxITMQSA7M9n1YAgjx0jTCUP6hU1KvqxVpsWnKl+ub7PMxYlTOHSSFXyl9RpBOkkomgrA11Gx9hffsgijB0ol+rBdIuxzC+8uHJjyhw7IbWG6B1HB/lF6alX2ANXhiUJJAbXlygXhVTmQoDVLpPI/XjDli8keqVyMAOjuGgy5o3uO25PxHdFRrawJxakihhuGqUosLjduh2mystIR+kPzcQI6Pr+0HHqngrT4gd5g3iivsV8vMQ7SX2ETeGdDwX7vL90RImC/d5fuiJHRMBy702Tj+0SUjgd2iVN4qjk6gyEfpUQeRZo7J6bqEvJnNb2X43t4jujjqmUCN4B7fr4QlrI1cBqinOqWveCD7w177Hthto54KTCRhcx5Sh+JJzAcUlz3pJ7hDLhlRbgYVOJp0pdDTSUCFJSWYi3zgtKppaA7Ak8BACgqnA3iDElUKtjtq6Ktbq511jZh5UpLiwjHGJJCUn85bsAgDhHShYVMllJCpeYaAhSdhS+34PB7W0DdB9cy94v05yjgfCEvAekMypUsLl+rYOm5L3YgvqdtobqQlUpJ7O4tFOLROSzNIaBVRVNpG5U5rQNqg7wNB0ihXVTgwqYjUALSSWa/lDMqnJMKmNYTMmzWQLAFzySVEeDdsNgI1GUZWI+unqmL0HsjYNg7gIK9EE+tqjM2ISe82hfwuUACs+yLD3t/Ia90P3RTC/VSsxDFbFjq2x+MFPCMw29Hh/3Mr3vIwqoTD10RoCqaF/lc+EJKbB+EIniKG6XLAWISH7SX5R50ZmfarT293V+UWakZiLWF+06RVwROWeo783jlPzhKzBmqOJocaZRBEHaIPABC3aD1Gu0ZWdHkIiU8Vq8hIc6RYTMYOdIFVtU60k+yAWHH6eDUbyJfJbw6eVvaLMyF3CulAKlJKSkg6Ks43ho3zulsoTQgu5IS4SSEk6Zj3Ra03ZNyoOpGbT6MeKF4qy6vKrgbxeLFLi4MW12VjgqVJbZFGcRsi5OeKk2XaAHJJID47OaWrlFHohLJlh9WL88x+Ubekdw2+LPRukMumBOpASN7m5Pc8NS+hk1H9iimTlqBl0OvZ9DugxiSvsl8vMRXkyesVHaSRysIzr1fZq5eYh+hyZ9Xg6Zgv3eX7oiRMF+7y/dESOkc4H+kPBP2rD56Eh1pSVo350dZhzDjtj5fmg5nG//ACI+xWj5y6f9FxSYgsJB9VMVnSNwWbpB4EmFzCiKdIsoU9usHH8O8cnBhowEhUu34S3Zs8GgEmSDmF88o29wkEKHh3RcwCsyTSg6nZxB2cNIGrHRlTG+hHW7vnDFS3heoiy+74OIP06oQ1k1RdosYutKxlOg05wMosOlgKJAfjvjTj2IerS/jAClx2ebpluC3tZRdV0s5BJPjeDSbJhcjeqglm5SL7rRdkqADaDSEdHSqbb1ksgEE5ki2UFlEhJIYGGTDcTRNTYgiI0y8FqqRFCYHEEFFxFScloBIjZRnS2BhWqelQkqmSkSyZjnrEjKOqDzs+nCGWvnsmObyJ+edNUzvNWRxDM3gO+GxRmmw1gGEBSUvcA+O+HdA0hY6N4gxv7Js+47Ia0ymMLnli2dD6L0oTIfePKOTTiAm+3SOp9GsSBl5Dq1u6OYTZDgHdAfI/KG/H5YKqZfxvzu8CKepKJiSdDMCT/ECn4tBxQBcH6ML9dTkJUNDcjmLiM+n6Hy9jjSAu/CDtKthC7g9VnCVfmSD27fGD6CIGUcmuE8FudVWZ41LSlYY6QLrqvI9ieQeKUvpOgWYnmCILa+i01YXGEpd2faDx3xuRhyC5KQePHfA+R0nH5UkbbntY6Rt/66n8v9Q+UH9uyq9BRElIFhHtHWZSUnQxQRiaFaFjxjawUzavZoAJ4Ciy8aJpjaEWjAC8Lom7AuYzTZ5qEC1iTwToYKZwAwslAPw6x7B8YF19U9QptnV7r/ABMV62taWpI1U4HIdZR7TB9GeWWX5c0qudvw2CPK392rl5iMKZTpHC0ZVn7tXLzEadOsUJnwzp+C/d5fuiJEwX7vL90RI3nOCH7SneITvSRgaamSFJbMlw/A6eIHeYMCnERdOCGOkRxslnzLnVLqMquqQSg8t3ZGz12WZm3fDSDHpDwMyq+anQKZaeStdP1AwtoUSDwSfAiF8BnRaOe6gd4Hy8oZKcuIQ8CrHAB1QWPI9ZJ7j4Q5Uk+whEzZpuwP0zoVLy5SGBBUCNdrPuihS1MxOstx1TZW1IZO7TZDFXozhtsDZNFPlnqhJ53EFFjlS5K8+tUpICJbWLv1QkGxALkqB1Omsa8EoimZmz5d6Uhkndrd+IgvUGqWjKRKD7QCDdyRYbzGqnwhabqI+vOLbJJp8IPlfVBinUzYw9YyWgPV1zJUdwLczYDvMAlYqQK6X4rkkqINz1RzVZ/jChgcrrAbF+Choe4wa6T0qv2cFWpWm24AE98VpVGUS5am2kjmHA8ob0ZZchXoyrIFoWPxfTeHfDXh+Ksw1Gx/q0K9NMQqYVJIBfbtGo8C3ZDJhlQAp2BMLaV5J0O+BTgZks2F+O6E1GkOnR/FkqWhOS76jlrCWiF/ISpUN+P2UqumYvsMCqiS/H6tDBUynTAoouRu/wAjsjMh8kaej03K8valWZPunUd/xhxpBmEIdVMVKWFD8Jf+HaIccPrQwUDZQB7DBSD0n0X59G7GNEzCZZHWQDBKTOBEWkJBhFtM1i4vBJR0QW26RgvonKI2gcWPlDbLphujGZIhvkdFWK8no3LlkWcwVpKUJvFsyI8XYQO5sjMVzIoYtiKZMpUxWiQT8u/SNk6oCQSY5/0/x0qCJY0KnI3szCDhHcxM5bUb6OtJuo9ZRKu03+UXZgzKSdmjcTYtAqSkKQ44HusoD+Fj3wVwlRUGV3xU1QuDsNUCWDEOwY8thESvSPVqbT+4jMqYBtRt4cYwrQfUqJa48xBaDe5IrU/LOm4L93l+6IkTBfu8v3REjqnLMAY9McT/ANcZn/i/qHyjw+nGb/4h/N/aL3ImxjD6ZsMIlSqpAvJUEr4y1kfBTfzmOYT5IJWUeydOSmP9uyGLE/S2uokrkzJIKJiSk9bYdumo17IA4POQJKsx3934fjCp54DSrksTVmROQrYqXLzdzP2NDRQ4jla7g6Qr42sTFpCb9QW19lO7t8IYMKo88hCkqyqyh9qTzG/iIBrGRsHXAcTVpJcGLsrEUAdYPChNnhCmUFJO9Bt4xl+1JI9ub/KD8omyh/l9jd/1RO6KlXjKd4ELyZiNvrVcHCfgHjKWhTuhATxLqPPrWHdE2k8hvqcY3DXabd2+M6GiUshSgwF0jj+Y9mg4xsw7BnVmV1jtJg+ZTBhAv/AOXyJHTaX9iNwUk/EecLdbjedEtOjP3/Qfth36T0OeTMs5ZxzT1x8IRZmFJUtRSeo4IcXyqcgtsAZu3gWKHAifJYpJincBwLkcNsOWE4etYdLtztHPJmNrkrKU7LORqNQpuIY9sXaPpzUSx1CANzWi9vsq74O99FcBKCFq2fKEtMCOg3pMrJ1fTSFKTkmTAlVtjGCyDaEfJrFDvjp5s3AxSnSRmPLx2eMWc0aZ0xiNsZEapcAnGZTns8oo4FjYkvKmlkfhVsBOqTuHGCFfOd+35fOFfEB1eZh69CVaydClYiU3Fwd17QTpsYBEIPR6qP7OCkkFLp4WNrcmgwioJuUdqbQLhkfHVwOkrFt5i4nEQecIcut94cCPlFlGJH8x/lMD42H5ENs6rA2xQnVw1JZIgCa1StElXFVh3RnLkqN1l20GwdkRafsp6qfBji+Iu6iWSPZG/iflCRiU5KlZlDT2eAOr8TFrG8TzrUR7KSQOPHt+DQCmnPobak/WsOUaQPJZoq5aVZgWG7lp3QbpMaI6wHVcON3EfKAcqmcbk7zti2EBIIBPc8Jk0aY6NodqCd60BTkPtfbxBgpiMtpS+A8xCFgWK+qmAKJyE34HYY6DWHNTrP6fMQeiluMvyIOCOiYL93l+6IkTBfu8v3REjpHKPj6JBTF+j8yQesHG+BJXADjYDFsLOXg94Hetg50eoytQUoApCgkJLHMrUgA6sL9o4xTRTYRw6kUUqUtJGZLjQhnSGUxBT7RHB3trDZ0amAygxzAEh94ex7mPbAiQtZJISAQ2VIUCrrOQDcuVO4PAWi1hFeEqLqADAKBfMkgs63G29941MVJYJB0wrW0WYu3+I9kYSOMEEARakSD9fKF2aEkytKwtIFhGz9lEbyFFQSGdRADlg5sHJsIqZVkqDXSoIIcPnJKQG5g90WDaQRpZISIzWmB8uva26K1Z0hCdBmOm1gdrkAlxuA3RVNk3I24upKUFyA9g+82EIuG5UCanUoGUKRoXZWbKsHKdNNxdmg5VVi5q8pKVDrFJOUZVskI3pe5IChwN2MD5yCFBQGQlQyOCpkIstJylgk2DA2AFxBxjQmUrYD6V0QWFLABWlTlsw+y9lik26qiz2123IV5RjpE/DVGUZiklctasjqKT10gK6ySdxTzfUwlVuDqQoliEvY622X3wZS9hb0bD/wC2o/8A9k/Ax0BJtCH0Fl5MQpV/lmg+BhvFVGX5CujRovLLpXFSsmFrRgamIhRU7B2BUeQuTeMyix7kgVUzt/dC9iCyqw1+vGG+cZZDrAbm0KtQnOskAC5YAMG2BtkNhHNsHBv6FKJTNQd4PeCP9sNdFNYsYWOj6ck9X6keIV/eGAm8NksgJ0qCxlho9RTPGmlmFoszJgQgrUWSA5J0aCRLNsuSBATpLj6UIMtBzKIILfhHEjQmFvG+mi5hKJLoRo+ij8hAREha9527hAsdCF8lxU1J9ovw18BHqJwHso77RnRYaVME/wBIfjro/bF4YApnyv2j+8Kas1xkooGKqF7wntjBa1fnJ/mgrMwZSReWTyvx2ERqXTr/APGE+9u00eJ/wLdYOQtSTqe4nwMNOBdKlCWadScyV2SdCkuN+qfGA6sNVqWb3vIRaw+jKVp0sRpu+MHH9Jgasb03fo+iMF+7y/dESJgv3eX7oiRuOCcX6agZCSnZHIJiDmaPoHp7RSyhQ5+EcmnJQg9RIB36nvOnZD9fTUEmuw9CD1HVgGXhE0hynKN6iB8bw14XLSinSnqkjOSfZJJAVa1zlDe6b6AEBitScrPr8IKdH6p0EizA5mQlRALJJAJzaAXSR+GMttjdWEYPai/UTFS0pZTgJJ0SxQCAAlZTmYlgcoL5bGPZk7M3VswSkFJ2EozXUM1+qHfYd5jcqmmKcSmWGBMwpT1vYTkSFBxLbM/Eq3tFYYfOSnqy1bDcgkkFWU3FwMzXvrpFiLCwlTkl0kqyBOZUtZV1hlGUyybjLcbdb6Mfk9IUpZKgSouBlYuQoJIDkB7lw5Iyl2No52vE1oJSoFi4KFCxB1HWfqnyEYnHpwYJUyQpwkWAcMoMlgQRvf4xW0JTaOkVWLSywGZyCdBYDexLFmLa3FoujpDJVUyZmVRSplzyUOPWZShQAIvoTwMw6NHPMNq1lN1dw19r2t/tEdu2Ly6kkByS28nbqG3Xh0fjyatAS1lY6S8cpgAlISgqkrSJipbyxMUhIRmzpJzZ0lyCoX4wJxKtkeoyIKc6xLLhITlWgLFQCoXUlargFwH0DMVxc0m7/XFtbWilVyJihZZa9nJ11Zzqd8E/jzQPlQ41eIUyfYTKKRTr9WPVsUz/AFaWMxZbN9pmIZ7KI2tHlNPkza9eVCPVFM6ykBSQU065jpTsAWl7cOEIE3GJ8o303/BtgP0Xgv0fxVJUFZvVqYh7JYKGVQfcxI5FoQ8cjFngcv8ArFMqUE9VBSsrcyQpCl+olyypCMuVJUtKtUkByWu0acQxGheaEIQULNQ32ZGVK5KDTgPoUzs2mg2tACvq5a2EtQUA7qBcFW1jt/vAfEakpTzhdnR0/jVp72PmD4hR/tv2KZKUGUtEr7FylagCgTSpJJWCFDMHttvFqmq6T1aBMKCoFCnTJIZ0LSpJZIKmWZai5Y5SwGkJ/QCmKqynf8UwfAwSTLgNWW2jLCO+6C9PWSMhzmXnBmhxJYKC5ARLKQE2AmB9hu4GsReP0iZ03OhPqTLSEpRKSFEvKK72IfLMu+22sL+ITChDjaWeAE9ZKXBv5QqOpY7xDpOx+gNloCwkZSpCDLUtJM1igFJQlQQqWCVAEkOFdUE0Kmuw8zJb+xLmEnJKKPWyVTUqTKUHDLRLzgrLvYOdYRFV7a2jxNc+6HW/RPFFdnQ6PFKRCytfq5ikqbqyMomyChaWSGHq5gUUKK2BtqWuYHSOhCy6JQRnGkoP6syGmNt/fMRtGxhHKZdUrYItJrQQyrc4Fza6ItGLfIcndLRL9hJVxNvhAnFOkqqkBK3SkXypZid5c3MaVU4VoY0KlNqAfrfAb7NEdJI208qXtduT/B4uylytrfxA/AwJAD9XMDyJ+EWEmbplJ95P/IRW1jNq9jHIrkfp05ajYxjb+3II2vbRT/G5hXFTcAywTp1d/ZG2YoJICgtB3WJ4a6RX2XRVL2NZnm7K1A9oEX5piFSVap7QQRflCsipy3zKHFlD4RiuvJNppHZ/aC3PtF7fTGoSkk9Ug8CIwCCFB07dRsv4wIoJVRNYImKINsxD9iXDk8oP0mGKCS81Jy3IUtOYkagIFxobW0O6DgrEaurtTi2dtwX7vL90RImC/d5fuiJGo5Yr9Jug0yoUQlYCDsOvfCzM9CpOqv6o8iQUpSlhsuLcfzg0zvQSFaq/qixhnoXMhRVLUHKSk5iFWOrPpHkSBI227YZ/+BVDNml/yiMz0HqWbNL/AJREiRCihX+iyZO/eerPINA3/Q39X9USJEIWqL0PrlF0rHaXi9O9G85WplfyiPYkEpNcMqkVFeiWYfxAcjHn+kkz84748iQXkn7ZW1ejRU+hYzPaV3KaKyfQKkF8z81OO6JEgG2+S0qL0n0PLQAlKgANL9seTPQ6pWqh3xIkDSHebUrbudFvDfRjOkTETJa0hUtWZL3D6XG3WMv9NZ/50xIkU4p8oBSa4NVT6LJq05VLDcLRWR6HFDRfjHsSK2R9BeSftlaf6Dc6sxVfgpo9T6DQNCO+JEgqQO+XNmX+iR/N/VHn+iP6v6o9iRNqL3y9kHoS/V/VGSPQsQXzvzU47o8iRW1eieSftlo+iebpnDbnjWv0PrOq9eMSJE2oLzan9z/kkj0PKRdKg+83PjGA9DSnfO54qfviRIvagfJL2eTfQuVaq/qiI9C5B1TyJJHdEiRNqJ5Jexhw7ojVSABKMhLbcgJ7yYrJ6A1DqdSDmsXzKYOT1ApRCD1lANoFEbYkSJQA+0FGUS0JP4Q0SJEiyH//2Q=="/>
          <p:cNvSpPr>
            <a:spLocks noChangeAspect="1" noChangeArrowheads="1"/>
          </p:cNvSpPr>
          <p:nvPr/>
        </p:nvSpPr>
        <p:spPr bwMode="auto">
          <a:xfrm>
            <a:off x="63500" y="-614363"/>
            <a:ext cx="1885950" cy="1257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9700" name="AutoShape 4" descr="data:image/jpeg;base64,/9j/4AAQSkZJRgABAQAAAQABAAD/2wCEAAkGBhMSERUUExQWFRUWFxgYGBgYGBcXHBsUGBgYFBQXFRcXHSYeGBkkGRcXHy8gJCcpLCwsFR4xNTAqNSYrLCkBCQoKDgwOGg8PGikkHB8pKSksKSkpLCksLCkpKSwpLCkpLCwpLCksKSwsKSksKSwpLCwsKSwpLCwsKSwsLCkpKf/AABEIALcBEwMBIgACEQEDEQH/xAAcAAACAgMBAQAAAAAAAAAAAAAFBgAEAgMHAQj/xABEEAABAgQDBAYHBQcDBAMAAAABAhEAAwQhBRIxQVFhcQYigZGhwQcTMnKx0fAjNEJSYhQzgpKi4fEXwtIVJFOyFiVz/8QAGQEAAgMBAAAAAAAAAAAAAAAAAgMAAQQF/8QAJxEAAgIBBAIDAAEFAAAAAAAAAAECESEDEjFBE1EEIjKRQlJhcYH/2gAMAwEAAhEDEQA/AO4ARGiCPYhDxojR7HhU0QhI1z6hKA6iBC70h6cSqYEBlKbfYceMc9xv0g5pKln2jprbYLaDSFS1EsINRs6LX9NqaWWMwZtcvDR2Z242jyR0ykrslVzvdJ7Apnj5xkdJZmcrdg7k6kng+3jBKV05mK6qlpbY6QT36eAhblPoJRid6X0qALaRYp+lCDqRHGZOOqmIYLC9LKWx/hU1uRsdIgxrK4WpQUL5FpzOnRwQCW5aGxYwPkkgtiO6pxqXvixLrkK0McWpcWUzodjsSdH/AEn5QXoceVtJHe3LhBLX9gbDrIiNCNQdLSLO/bDDSdJJahcw6OomBTDDRGjCTUJUHSXjZBlGEzQ8jHCqaXpHdpmh5GOJyEWEY/k9GnQ7LElMWExpRG0GEIcbHjFUxo01FUlAdRaF3EsSmTAQmyd+sW5USi/XdJpaCwBUeGnfpA49NAD1kN2h/wC0Bpsksb81G/Ykb4CzJ0sFg779e+CX2BeA9V9NJiiQhkjximekc57rPjAgIu7kjvaCEinzas2/TvO7jBSpFJthej6TTgfaPe/gYP4f0vP4w43iFFVIZergbXDtzbTnG+QytFB/rWFtho6ZRYjLmjqqvu2xbEcyp6pSTuP1puhowfpPcInbdF/8j5/5i0yxnjwmPCY8eCIevGFRWKlJMxPtJuObt5xk8VsV/cTOXmIOPIElhnQ8MqlLlIUdSkGJGnBfu8v3REjYYgqI9jyNFZXolJzTFBI3nf5xCG5S2hW6W9JzIQQACpVkAnfqpXADQcYq4506kICsqlKPukAn3lNYPtjmNfjap85SyosPAbAN8I1J4wMhGzVjk5aiZk5QOa9izaAAk9mkKVXPJGXYeL7XBeDlRSqqCHNuMFsP6BoUHUSOULg0ssa4t8HMlyFaXsYzThSzfKY7NS9CKdIfKTzMWl4IkJZKQByEF5kUtFnIKQTEozJLpBAUk7CdMwOwnRQ22LWcrKqDMSG1Gma4cD2S+ji3dtF2PG8GEolWXqkFKwNqDZSfMcQN0KtLIMta5ZN0rF9/5VdtjAWnkLbWDfJq0iaFJdJCsqiCR1Rsd4ZKnEZgHUWZo1ZZOYDgR8jzhIQSSDtIfmQGUO+CtPOzCxyqGw6H5RUkUHKHEwo6qSQd+h3cQYY6CtUQQrVJ13hnB+MIcqYSX/EkXHLUcbP3w24LUCYEr4FKu/q+Y7IB4I1Y5YFjikLAJtHQJU0KAI2xyNBYx0XozWZ5QB1EaNKXQiSDEzQ8o4xLTHZ16HtjjKID5HQ/Q7NgjTV16ZYJJjYVtfdCZW1JnTSkHU33BO0nsjOPLYrTOUVr/djx3ARhMqzMUALJGiR5xTrKkaJ9hNhxO88TG+hSySo6nTzgeSGnEklbITBHCuiCFAOl4vUuGupD6m55bB4GHjDqFKU6QPl2rAxaSfIqnoZKAZiIX6rA8gOUXSb8OXAx1WZIDfXnAXEsLL50hyNR+Ybue4wPkb5GeJVgQaKalQyLA3Pu3DluihX4YZSrWGzdDBjWCt9rK7Q3eCN/CKlNOExGVV27SNrcR9DbBpiZRoo0684ynXY/wffHmbLY2G8+Y3cYzm05SWP+eIP08bQM4Y67FeSoYqADvRrGyFCSvQ2TwJ0HunZDS8ctlpKVZFWb2T+U7n/LD50fxb1yMqrTEMFA7dyhvB+MEiwwmK+K/uJnLzEWExoxb9xM93zEHHlAy4Y+YL93l+6IkTBfu8v3REjaYS/V1SZaCpRYDzsAALkk2aOV9MOkSpk4uGbqIBCSxbMpR1vcP2B7GHzHqoA5lexLSpR98WBHIZh2mOAY5ji581awWBJU+jB3HxP0IVN9BwXZtr57q9pyfxH/AGh789IzJZDAH2Qe99fCASEn21v1rDT2duujvrzgpR1uaaT+HLlA42A7gIS0PQzYFQuxOxob6VNoC4UjKkQapTCpZY9IttHi5cbQBEYQNBg7EMOExBB3fRjl+PUBTODC5BQfeQf+OVuUdgWzRz3pdRZZ5J9mYQUlnyzRpbcQT/loKIueRJlISpRdzroWIL6gb/jzvFv1BDWfke++zlF+pwfMcwGVeqhvB0L/AAOhjTPpCAxHa57i5aDFUakTMxAGptzTpfl5wY6OTyn1idikpmJ4KYhY7SIC0knIoqJuCH5eUWZNQUzUgHZ8VKPnF0CPqTpyhy6HTtkI1FOCkAjlytoYP9Ha/wBXMD6RIOpC5I6OvQ9scZEdjEwKS43Rxt4L5HQeh2D8fqwiSq7FXVHn4fGFakSUoJNiv/12Dt1gljs3OtybI0HnAb9tBOv0NfPuEZeTQzNQKpiUJ3+O/sEF5cvMQkaOlI5O3mTAyhsCT7Sr8kfM/DnB3CJTzEcHUewW+MSXBcVkYqCWCscBDVTG0L+FyiTYQxyJbCMsjYlSM2jGZJeNjRlERTAGJYe7kBztGmYeStx7OSTilF6pWdOh7HvcHd5ER0yfJhY6Q4e6SW94f7hxHiIbFi5K0Ky5IWAU7dOe1J+vONUpA3bWIP1r9c8aFRlkpOjt26pPd8IsTWcHYqx5izd3lDTOaaijBZzb8Kto4HhHuF1hk1EsqcB8h3EG39+YjbTzHVlOp8R9fW0yspuqQbjxtr2jWLumSrH1Iivi/wC4me75iPMIqfWSUK1JSH5ixftEe4t+4me75iHR5RUvyx8wX7vL90RImC/d5fuiJG0wCz6SagimEse1NWmXbXKU+smnujhlehllIsHFtm2O49PaUrqKYAGxmtucSsw56NHDqsFU2YdoWQe+8JnyNibcRIzJSkuAAVE5faZ1G3Y0F8FoCrIGIGbMonaWsBw+XGFwyHqEo2dW3Y8PdEsJDmzQDwNhnIxyENpBCnTCp/8AI+syQ42WJ/xG6V0jmJPWAy+6RbjxhWxjtyHIJtEAgNQ48FgD9Xy+cGUTwXbfE2BbiLEAscky1pKVkDnvEXcRqcuun9oWJsubPL3ADjv2vBKALeCkKexZSVhOlw47QQfrbAnEc59mUo8S3md0HZ3RoNdRcaa/OBdXhy0AlK8yW0O7dxg9qFOxaxJS5YGZg+wF7aXixhQKmUnUBi+4aeUUq9XrJyn0A+QjOmC5Sixs/wBAxKAGWix0y1gTeqPzC/fsI4GGunngsoEEb0lx8YRCdAp2djw2eB84Yej9SylSlG4AKXs6Ds7LwtokkdL6M4ySQgnW3hHPaucyHhm6PLaplj9TeBhRxFzKU2oDjsEDN2kXpdititQ52Xt8oo08q5J0A057I1z1lRcvf4RbpphUyef1aF1SHWWAsgcVfQHL5QyYNPSnuA7dT5QDRQlwwc6ADzhkwvCAwzEk7W3wH+x0b6GWgxWSlg5B4walVKVaEEQoTsJSzBem8hxGNOJkshiSIHYnlDdz7HlBtEeAeHVhKRzv5QVYs5iqIWJpYOYCYnWIALxjXVi3ZL6QKNCfxKfxglFWVkVsZUgTM0s2Oo3HUEcHjFSxlSp2Sqz7iD1T4tB7EMGllBYnNqCTt2Qurl9UpPsq8Fix7j4HhBNpC3FmKjYE2KSxPxg0VFSAv8Q6quJAzIPPZ/FAJBzS1XuPiIKUtb9ksfpSru1+ETlAcMO9F6gMpANvaHbqO9oI4op5EzkR3KbyhHwSsCZ+YmznaRbmIdK6elVPMy6BPmIbB5QMvyzoWC/d5fuiJEwX7vL90RI6BzwN6Q54kyZdQzqlTElrh0KeUsk7AAsK/hj58p52eau/t3fiT8L/ABjsvpfxsfs/qU5nXZRyt1SCMrnVzsjh9MesjcoeIJf4iEzyxsC3gSAqq0un6Lw31SXZO835D6ELmFyiKpztT/Vofn2w11Ml05hqB8GMBJ5Q6CwXJMxEoAAX5OY8Xjsolj6sk2bOl35DT/EAJKVzqgeutKDWBsq5sct8u0xukdDP+5cTEmWFZgE2Uz58uUhgRpq2hbZBqK9luT4SDSVy8wKbOWbcdloaMMIa5hbqKFSVuAkJUrNlGwO9t14O4bYF4TN+hyRpxmehKFLVcD6YQB/bp05QTKS3AFm4qP4RBnEafOCN8a5OD5SFoJcX1IvtYxcJLsFoQsVx+bLnqlBQBQspJHrL5SATqCQ77LxaosRmFSpUwdYFn2Eg3YtpDBiuBmZO9blTn/MRckaE6Am2rbt0Z0+CgDrByddkMlOPQqKl2xLxfAVpaai77OdwOercoEVFWCxBbQnmnfHTKyWAhtRpCDjmFAzk5fxKAPaWJPFtvCAjK2SccFyVLJk5j+IuO2COH9apSsG6XB4g/wB7xjjc5MuWhAZzoOXVT/u7GingU5p6EnVTj5f+sVQDZ0no/wDeZXvD4GFKruhQG6Gvo+f+5le+PgYVQYVLgLS7E42I331EXsApvWTH3RhXU5Ss8j8becEuilgd8DJ1G0O043Og3JoglJV2QJ/bpkyaJYLAn6cDU+ENCKcLlsdsbB0dQGyjZfbxjPGav7GyWnjDEugxapM0SsqS6wnIZY2khVwxDNpxhrnTjLUUjK6Te7pIDafl12+UF6XAWOZk5iNSL952RtrKBJbN1m00AfhD56sKwhMNOa/Ts2YVLDvvgrPnBriKNFKaN67xlTtj3HAuYvjLKZAJ4/q3CF7F8UmSshUD9p7Lqy6EC+wXO0iGiswEKUSAL7x3t8o01HR5MxITMQSA7M9n1YAgjx0jTCUP6hU1KvqxVpsWnKl+ub7PMxYlTOHSSFXyl9RpBOkkomgrA11Gx9hffsgijB0ol+rBdIuxzC+8uHJjyhw7IbWG6B1HB/lF6alX2ANXhiUJJAbXlygXhVTmQoDVLpPI/XjDli8keqVyMAOjuGgy5o3uO25PxHdFRrawJxakihhuGqUosLjduh2mystIR+kPzcQI6Pr+0HHqngrT4gd5g3iivsV8vMQ7SX2ETeGdDwX7vL90RImC/d5fuiJHRMBy702Tj+0SUjgd2iVN4qjk6gyEfpUQeRZo7J6bqEvJnNb2X43t4jujjqmUCN4B7fr4QlrI1cBqinOqWveCD7w177Hthto54KTCRhcx5Sh+JJzAcUlz3pJ7hDLhlRbgYVOJp0pdDTSUCFJSWYi3zgtKppaA7Ak8BACgqnA3iDElUKtjtq6Ktbq511jZh5UpLiwjHGJJCUn85bsAgDhHShYVMllJCpeYaAhSdhS+34PB7W0DdB9cy94v05yjgfCEvAekMypUsLl+rYOm5L3YgvqdtobqQlUpJ7O4tFOLROSzNIaBVRVNpG5U5rQNqg7wNB0ihXVTgwqYjUALSSWa/lDMqnJMKmNYTMmzWQLAFzySVEeDdsNgI1GUZWI+unqmL0HsjYNg7gIK9EE+tqjM2ISe82hfwuUACs+yLD3t/Ia90P3RTC/VSsxDFbFjq2x+MFPCMw29Hh/3Mr3vIwqoTD10RoCqaF/lc+EJKbB+EIniKG6XLAWISH7SX5R50ZmfarT293V+UWakZiLWF+06RVwROWeo783jlPzhKzBmqOJocaZRBEHaIPABC3aD1Gu0ZWdHkIiU8Vq8hIc6RYTMYOdIFVtU60k+yAWHH6eDUbyJfJbw6eVvaLMyF3CulAKlJKSkg6Ks43ho3zulsoTQgu5IS4SSEk6Zj3Ra03ZNyoOpGbT6MeKF4qy6vKrgbxeLFLi4MW12VjgqVJbZFGcRsi5OeKk2XaAHJJID47OaWrlFHohLJlh9WL88x+Ubekdw2+LPRukMumBOpASN7m5Pc8NS+hk1H9iimTlqBl0OvZ9DugxiSvsl8vMRXkyesVHaSRysIzr1fZq5eYh+hyZ9Xg6Zgv3eX7oiRMF+7y/dESOkc4H+kPBP2rD56Eh1pSVo350dZhzDjtj5fmg5nG//ACI+xWj5y6f9FxSYgsJB9VMVnSNwWbpB4EmFzCiKdIsoU9usHH8O8cnBhowEhUu34S3Zs8GgEmSDmF88o29wkEKHh3RcwCsyTSg6nZxB2cNIGrHRlTG+hHW7vnDFS3heoiy+74OIP06oQ1k1RdosYutKxlOg05wMosOlgKJAfjvjTj2IerS/jAClx2ebpluC3tZRdV0s5BJPjeDSbJhcjeqglm5SL7rRdkqADaDSEdHSqbb1ksgEE5ki2UFlEhJIYGGTDcTRNTYgiI0y8FqqRFCYHEEFFxFScloBIjZRnS2BhWqelQkqmSkSyZjnrEjKOqDzs+nCGWvnsmObyJ+edNUzvNWRxDM3gO+GxRmmw1gGEBSUvcA+O+HdA0hY6N4gxv7Js+47Ia0ymMLnli2dD6L0oTIfePKOTTiAm+3SOp9GsSBl5Dq1u6OYTZDgHdAfI/KG/H5YKqZfxvzu8CKepKJiSdDMCT/ECn4tBxQBcH6ML9dTkJUNDcjmLiM+n6Hy9jjSAu/CDtKthC7g9VnCVfmSD27fGD6CIGUcmuE8FudVWZ41LSlYY6QLrqvI9ieQeKUvpOgWYnmCILa+i01YXGEpd2faDx3xuRhyC5KQePHfA+R0nH5UkbbntY6Rt/66n8v9Q+UH9uyq9BRElIFhHtHWZSUnQxQRiaFaFjxjawUzavZoAJ4Ciy8aJpjaEWjAC8Lom7AuYzTZ5qEC1iTwToYKZwAwslAPw6x7B8YF19U9QptnV7r/ABMV62taWpI1U4HIdZR7TB9GeWWX5c0qudvw2CPK392rl5iMKZTpHC0ZVn7tXLzEadOsUJnwzp+C/d5fuiJEwX7vL90RI3nOCH7SneITvSRgaamSFJbMlw/A6eIHeYMCnERdOCGOkRxslnzLnVLqMquqQSg8t3ZGz12WZm3fDSDHpDwMyq+anQKZaeStdP1AwtoUSDwSfAiF8BnRaOe6gd4Hy8oZKcuIQ8CrHAB1QWPI9ZJ7j4Q5Uk+whEzZpuwP0zoVLy5SGBBUCNdrPuihS1MxOstx1TZW1IZO7TZDFXozhtsDZNFPlnqhJ53EFFjlS5K8+tUpICJbWLv1QkGxALkqB1Omsa8EoimZmz5d6Uhkndrd+IgvUGqWjKRKD7QCDdyRYbzGqnwhabqI+vOLbJJp8IPlfVBinUzYw9YyWgPV1zJUdwLczYDvMAlYqQK6X4rkkqINz1RzVZ/jChgcrrAbF+Choe4wa6T0qv2cFWpWm24AE98VpVGUS5am2kjmHA8ob0ZZchXoyrIFoWPxfTeHfDXh+Ksw1Gx/q0K9NMQqYVJIBfbtGo8C3ZDJhlQAp2BMLaV5J0O+BTgZks2F+O6E1GkOnR/FkqWhOS76jlrCWiF/ISpUN+P2UqumYvsMCqiS/H6tDBUynTAoouRu/wAjsjMh8kaej03K8valWZPunUd/xhxpBmEIdVMVKWFD8Jf+HaIccPrQwUDZQB7DBSD0n0X59G7GNEzCZZHWQDBKTOBEWkJBhFtM1i4vBJR0QW26RgvonKI2gcWPlDbLphujGZIhvkdFWK8no3LlkWcwVpKUJvFsyI8XYQO5sjMVzIoYtiKZMpUxWiQT8u/SNk6oCQSY5/0/x0qCJY0KnI3szCDhHcxM5bUb6OtJuo9ZRKu03+UXZgzKSdmjcTYtAqSkKQ44HusoD+Fj3wVwlRUGV3xU1QuDsNUCWDEOwY8thESvSPVqbT+4jMqYBtRt4cYwrQfUqJa48xBaDe5IrU/LOm4L93l+6IkTBfu8v3REjqnLMAY9McT/ANcZn/i/qHyjw+nGb/4h/N/aL3ImxjD6ZsMIlSqpAvJUEr4y1kfBTfzmOYT5IJWUeydOSmP9uyGLE/S2uokrkzJIKJiSk9bYdumo17IA4POQJKsx3934fjCp54DSrksTVmROQrYqXLzdzP2NDRQ4jla7g6Qr42sTFpCb9QW19lO7t8IYMKo88hCkqyqyh9qTzG/iIBrGRsHXAcTVpJcGLsrEUAdYPChNnhCmUFJO9Bt4xl+1JI9ub/KD8omyh/l9jd/1RO6KlXjKd4ELyZiNvrVcHCfgHjKWhTuhATxLqPPrWHdE2k8hvqcY3DXabd2+M6GiUshSgwF0jj+Y9mg4xsw7BnVmV1jtJg+ZTBhAv/AOXyJHTaX9iNwUk/EecLdbjedEtOjP3/Qfth36T0OeTMs5ZxzT1x8IRZmFJUtRSeo4IcXyqcgtsAZu3gWKHAifJYpJincBwLkcNsOWE4etYdLtztHPJmNrkrKU7LORqNQpuIY9sXaPpzUSx1CANzWi9vsq74O99FcBKCFq2fKEtMCOg3pMrJ1fTSFKTkmTAlVtjGCyDaEfJrFDvjp5s3AxSnSRmPLx2eMWc0aZ0xiNsZEapcAnGZTns8oo4FjYkvKmlkfhVsBOqTuHGCFfOd+35fOFfEB1eZh69CVaydClYiU3Fwd17QTpsYBEIPR6qP7OCkkFLp4WNrcmgwioJuUdqbQLhkfHVwOkrFt5i4nEQecIcut94cCPlFlGJH8x/lMD42H5ENs6rA2xQnVw1JZIgCa1StElXFVh3RnLkqN1l20GwdkRafsp6qfBji+Iu6iWSPZG/iflCRiU5KlZlDT2eAOr8TFrG8TzrUR7KSQOPHt+DQCmnPobak/WsOUaQPJZoq5aVZgWG7lp3QbpMaI6wHVcON3EfKAcqmcbk7zti2EBIIBPc8Jk0aY6NodqCd60BTkPtfbxBgpiMtpS+A8xCFgWK+qmAKJyE34HYY6DWHNTrP6fMQeiluMvyIOCOiYL93l+6IkTBfu8v3REjpHKPj6JBTF+j8yQesHG+BJXADjYDFsLOXg94Hetg50eoytQUoApCgkJLHMrUgA6sL9o4xTRTYRw6kUUqUtJGZLjQhnSGUxBT7RHB3trDZ0amAygxzAEh94ex7mPbAiQtZJISAQ2VIUCrrOQDcuVO4PAWi1hFeEqLqADAKBfMkgs63G29941MVJYJB0wrW0WYu3+I9kYSOMEEARakSD9fKF2aEkytKwtIFhGz9lEbyFFQSGdRADlg5sHJsIqZVkqDXSoIIcPnJKQG5g90WDaQRpZISIzWmB8uva26K1Z0hCdBmOm1gdrkAlxuA3RVNk3I24upKUFyA9g+82EIuG5UCanUoGUKRoXZWbKsHKdNNxdmg5VVi5q8pKVDrFJOUZVskI3pe5IChwN2MD5yCFBQGQlQyOCpkIstJylgk2DA2AFxBxjQmUrYD6V0QWFLABWlTlsw+y9lik26qiz2123IV5RjpE/DVGUZiklctasjqKT10gK6ySdxTzfUwlVuDqQoliEvY622X3wZS9hb0bD/wC2o/8A9k/Ax0BJtCH0Fl5MQpV/lmg+BhvFVGX5CujRovLLpXFSsmFrRgamIhRU7B2BUeQuTeMyix7kgVUzt/dC9iCyqw1+vGG+cZZDrAbm0KtQnOskAC5YAMG2BtkNhHNsHBv6FKJTNQd4PeCP9sNdFNYsYWOj6ck9X6keIV/eGAm8NksgJ0qCxlho9RTPGmlmFoszJgQgrUWSA5J0aCRLNsuSBATpLj6UIMtBzKIILfhHEjQmFvG+mi5hKJLoRo+ij8hAREha9527hAsdCF8lxU1J9ovw18BHqJwHso77RnRYaVME/wBIfjro/bF4YApnyv2j+8Kas1xkooGKqF7wntjBa1fnJ/mgrMwZSReWTyvx2ERqXTr/APGE+9u00eJ/wLdYOQtSTqe4nwMNOBdKlCWadScyV2SdCkuN+qfGA6sNVqWb3vIRaw+jKVp0sRpu+MHH9Jgasb03fo+iMF+7y/dESJgv3eX7oiRuOCcX6agZCSnZHIJiDmaPoHp7RSyhQ5+EcmnJQg9RIB36nvOnZD9fTUEmuw9CD1HVgGXhE0hynKN6iB8bw14XLSinSnqkjOSfZJJAVa1zlDe6b6AEBitScrPr8IKdH6p0EizA5mQlRALJJAJzaAXSR+GMttjdWEYPai/UTFS0pZTgJJ0SxQCAAlZTmYlgcoL5bGPZk7M3VswSkFJ2EozXUM1+qHfYd5jcqmmKcSmWGBMwpT1vYTkSFBxLbM/Eq3tFYYfOSnqy1bDcgkkFWU3FwMzXvrpFiLCwlTkl0kqyBOZUtZV1hlGUyybjLcbdb6Mfk9IUpZKgSouBlYuQoJIDkB7lw5Iyl2No52vE1oJSoFi4KFCxB1HWfqnyEYnHpwYJUyQpwkWAcMoMlgQRvf4xW0JTaOkVWLSywGZyCdBYDexLFmLa3FoujpDJVUyZmVRSplzyUOPWZShQAIvoTwMw6NHPMNq1lN1dw19r2t/tEdu2Ly6kkByS28nbqG3Xh0fjyatAS1lY6S8cpgAlISgqkrSJipbyxMUhIRmzpJzZ0lyCoX4wJxKtkeoyIKc6xLLhITlWgLFQCoXUlargFwH0DMVxc0m7/XFtbWilVyJihZZa9nJ11Zzqd8E/jzQPlQ41eIUyfYTKKRTr9WPVsUz/AFaWMxZbN9pmIZ7KI2tHlNPkza9eVCPVFM6ykBSQU065jpTsAWl7cOEIE3GJ8o303/BtgP0Xgv0fxVJUFZvVqYh7JYKGVQfcxI5FoQ8cjFngcv8ArFMqUE9VBSsrcyQpCl+olyypCMuVJUtKtUkByWu0acQxGheaEIQULNQ32ZGVK5KDTgPoUzs2mg2tACvq5a2EtQUA7qBcFW1jt/vAfEakpTzhdnR0/jVp72PmD4hR/tv2KZKUGUtEr7FylagCgTSpJJWCFDMHttvFqmq6T1aBMKCoFCnTJIZ0LSpJZIKmWZai5Y5SwGkJ/QCmKqynf8UwfAwSTLgNWW2jLCO+6C9PWSMhzmXnBmhxJYKC5ARLKQE2AmB9hu4GsReP0iZ03OhPqTLSEpRKSFEvKK72IfLMu+22sL+ITChDjaWeAE9ZKXBv5QqOpY7xDpOx+gNloCwkZSpCDLUtJM1igFJQlQQqWCVAEkOFdUE0Kmuw8zJb+xLmEnJKKPWyVTUqTKUHDLRLzgrLvYOdYRFV7a2jxNc+6HW/RPFFdnQ6PFKRCytfq5ikqbqyMomyChaWSGHq5gUUKK2BtqWuYHSOhCy6JQRnGkoP6syGmNt/fMRtGxhHKZdUrYItJrQQyrc4Fza6ItGLfIcndLRL9hJVxNvhAnFOkqqkBK3SkXypZid5c3MaVU4VoY0KlNqAfrfAb7NEdJI208qXtduT/B4uylytrfxA/AwJAD9XMDyJ+EWEmbplJ95P/IRW1jNq9jHIrkfp05ajYxjb+3II2vbRT/G5hXFTcAywTp1d/ZG2YoJICgtB3WJ4a6RX2XRVL2NZnm7K1A9oEX5piFSVap7QQRflCsipy3zKHFlD4RiuvJNppHZ/aC3PtF7fTGoSkk9Ug8CIwCCFB07dRsv4wIoJVRNYImKINsxD9iXDk8oP0mGKCS81Jy3IUtOYkagIFxobW0O6DgrEaurtTi2dtwX7vL90RImC/d5fuiJGo5Yr9Jug0yoUQlYCDsOvfCzM9CpOqv6o8iQUpSlhsuLcfzg0zvQSFaq/qixhnoXMhRVLUHKSk5iFWOrPpHkSBI227YZ/+BVDNml/yiMz0HqWbNL/AJREiRCihX+iyZO/eerPINA3/Q39X9USJEIWqL0PrlF0rHaXi9O9G85WplfyiPYkEpNcMqkVFeiWYfxAcjHn+kkz84748iQXkn7ZW1ejRU+hYzPaV3KaKyfQKkF8z81OO6JEgG2+S0qL0n0PLQAlKgANL9seTPQ6pWqh3xIkDSHebUrbudFvDfRjOkTETJa0hUtWZL3D6XG3WMv9NZ/50xIkU4p8oBSa4NVT6LJq05VLDcLRWR6HFDRfjHsSK2R9BeSftlaf6Dc6sxVfgpo9T6DQNCO+JEgqQO+XNmX+iR/N/VHn+iP6v6o9iRNqL3y9kHoS/V/VGSPQsQXzvzU47o8iRW1eieSftlo+iebpnDbnjWv0PrOq9eMSJE2oLzan9z/kkj0PKRdKg+83PjGA9DSnfO54qfviRIvagfJL2eTfQuVaq/qiI9C5B1TyJJHdEiRNqJ5Jexhw7ojVSABKMhLbcgJ7yYrJ6A1DqdSDmsXzKYOT1ApRCD1lANoFEbYkSJQA+0FGUS0JP4Q0SJEiyH//2Q=="/>
          <p:cNvSpPr>
            <a:spLocks noChangeAspect="1" noChangeArrowheads="1"/>
          </p:cNvSpPr>
          <p:nvPr/>
        </p:nvSpPr>
        <p:spPr bwMode="auto">
          <a:xfrm>
            <a:off x="63500" y="-614363"/>
            <a:ext cx="1885950" cy="1257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9702" name="Picture 6" descr="http://t1.gstatic.com/images?q=tbn:ANd9GcROAxJRFy150vjgajxR73uFOtBfaqcDQ_0jMP4mF2H6jZq6V_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645024"/>
            <a:ext cx="4752528" cy="288032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7000"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t1.gstatic.com/images?q=tbn:ANd9GcRWLboWR-O8TSksh6EVVRYH1-dxGL3xrRbFLbbDjaxqQYZnO4T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645024"/>
            <a:ext cx="7020272" cy="3212976"/>
          </a:xfrm>
          <a:prstGeom prst="rect">
            <a:avLst/>
          </a:prstGeom>
          <a:noFill/>
        </p:spPr>
      </p:pic>
      <p:pic>
        <p:nvPicPr>
          <p:cNvPr id="31748" name="Picture 4" descr="http://www.planetacurioso.com/wp-content/uploads/2009/05/nueva-cara-transplante-muj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0"/>
            <a:ext cx="6408712" cy="364502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7000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Algerian" pitchFamily="82" charset="0"/>
              </a:rPr>
              <a:t>Tipos de enfermedades</a:t>
            </a:r>
            <a:endParaRPr lang="es-ES" dirty="0">
              <a:latin typeface="Algerian" pitchFamily="82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115616" y="2204864"/>
            <a:ext cx="3969548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dirty="0" smtClean="0">
                <a:solidFill>
                  <a:schemeClr val="bg1"/>
                </a:solidFill>
              </a:rPr>
              <a:t>TIPOS : agudas</a:t>
            </a:r>
          </a:p>
          <a:p>
            <a:r>
              <a:rPr lang="es-ES" sz="3200" dirty="0" smtClean="0">
                <a:solidFill>
                  <a:schemeClr val="bg1"/>
                </a:solidFill>
              </a:rPr>
              <a:t>              crónicas</a:t>
            </a:r>
          </a:p>
          <a:p>
            <a:r>
              <a:rPr lang="es-ES" sz="3200" dirty="0" smtClean="0">
                <a:solidFill>
                  <a:schemeClr val="bg1"/>
                </a:solidFill>
              </a:rPr>
              <a:t>               infecciosas</a:t>
            </a:r>
          </a:p>
          <a:p>
            <a:r>
              <a:rPr lang="es-ES" sz="3200" dirty="0" smtClean="0">
                <a:solidFill>
                  <a:schemeClr val="bg1"/>
                </a:solidFill>
              </a:rPr>
              <a:t>               no infecciones</a:t>
            </a:r>
          </a:p>
          <a:p>
            <a:r>
              <a:rPr lang="es-ES" sz="3200" dirty="0" smtClean="0">
                <a:solidFill>
                  <a:schemeClr val="bg1"/>
                </a:solidFill>
              </a:rPr>
              <a:t>               esporádicas</a:t>
            </a:r>
          </a:p>
          <a:p>
            <a:r>
              <a:rPr lang="es-ES" sz="3200" dirty="0" smtClean="0">
                <a:solidFill>
                  <a:schemeClr val="bg1"/>
                </a:solidFill>
              </a:rPr>
              <a:t>               epidémicas</a:t>
            </a:r>
          </a:p>
          <a:p>
            <a:r>
              <a:rPr lang="es-ES" sz="3200" dirty="0" smtClean="0">
                <a:solidFill>
                  <a:schemeClr val="bg1"/>
                </a:solidFill>
              </a:rPr>
              <a:t>               endémicas  </a:t>
            </a:r>
          </a:p>
        </p:txBody>
      </p:sp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87624" y="188640"/>
            <a:ext cx="6192688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Hecho por :</a:t>
            </a:r>
          </a:p>
          <a:p>
            <a:pPr algn="ctr"/>
            <a:r>
              <a:rPr lang="es-E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Enrique Lorenzo </a:t>
            </a:r>
          </a:p>
          <a:p>
            <a:pPr algn="ctr"/>
            <a:r>
              <a:rPr lang="es-E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Y</a:t>
            </a:r>
          </a:p>
          <a:p>
            <a:pPr algn="ctr"/>
            <a:r>
              <a:rPr lang="es-E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Rubén castrillo</a:t>
            </a:r>
            <a:endParaRPr lang="es-ES" sz="54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es-E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 advClick="0" advTm="7000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Algerian" pitchFamily="82" charset="0"/>
              </a:rPr>
              <a:t>Riesgos para la salud</a:t>
            </a:r>
            <a:endParaRPr lang="es-ES" dirty="0">
              <a:latin typeface="Algerian" pitchFamily="82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361100" y="1988840"/>
            <a:ext cx="778290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low Solid Italic" pitchFamily="82" charset="0"/>
              </a:rPr>
              <a:t>El  </a:t>
            </a:r>
            <a:r>
              <a:rPr lang="es-ES" sz="2400" i="1" dirty="0" smtClean="0">
                <a:latin typeface="Harlow Solid Italic" pitchFamily="82" charset="0"/>
              </a:rPr>
              <a:t>alcohol : Es una sustancia muy entendida por nuestra </a:t>
            </a:r>
          </a:p>
          <a:p>
            <a:r>
              <a:rPr lang="es-ES" sz="2400" i="1" dirty="0" smtClean="0">
                <a:latin typeface="Harlow Solid Italic" pitchFamily="82" charset="0"/>
              </a:rPr>
              <a:t>sociedad que supone riesgo para la salud ya que al beberlo pasa</a:t>
            </a:r>
          </a:p>
          <a:p>
            <a:r>
              <a:rPr lang="es-ES" sz="2400" i="1" dirty="0" smtClean="0">
                <a:latin typeface="Harlow Solid Italic" pitchFamily="82" charset="0"/>
              </a:rPr>
              <a:t> a la sangre</a:t>
            </a:r>
          </a:p>
          <a:p>
            <a:endParaRPr lang="es-ES" sz="2400" i="1" dirty="0" smtClean="0">
              <a:latin typeface="Harlow Solid Italic" pitchFamily="82" charset="0"/>
            </a:endParaRPr>
          </a:p>
          <a:p>
            <a:r>
              <a:rPr lang="es-ES" sz="2400" i="1" dirty="0" smtClean="0">
                <a:latin typeface="Harlow Solid Italic" pitchFamily="82" charset="0"/>
              </a:rPr>
              <a:t>El tabaco: Es uno de los hábitos mas dañinos para la salud</a:t>
            </a:r>
          </a:p>
          <a:p>
            <a:endParaRPr lang="es-ES" sz="2400" i="1" dirty="0" smtClean="0">
              <a:latin typeface="Harlow Solid Italic" pitchFamily="82" charset="0"/>
            </a:endParaRPr>
          </a:p>
          <a:p>
            <a:r>
              <a:rPr lang="es-ES" sz="2400" i="1" dirty="0" smtClean="0">
                <a:latin typeface="Harlow Solid Italic" pitchFamily="82" charset="0"/>
              </a:rPr>
              <a:t>Las drogas: modifican el funcionamiento del cerebro</a:t>
            </a:r>
          </a:p>
          <a:p>
            <a:endParaRPr lang="es-ES" sz="2400" i="1" dirty="0" smtClean="0">
              <a:latin typeface="Harlow Solid Italic" pitchFamily="82" charset="0"/>
            </a:endParaRPr>
          </a:p>
          <a:p>
            <a:r>
              <a:rPr lang="es-ES" sz="2400" i="1" dirty="0" smtClean="0">
                <a:latin typeface="Harlow Solid Italic" pitchFamily="82" charset="0"/>
              </a:rPr>
              <a:t>Los accidentes de tráficos:  Son las causas de muertes y lesi</a:t>
            </a:r>
            <a:r>
              <a:rPr lang="es-E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low Solid Italic" pitchFamily="82" charset="0"/>
              </a:rPr>
              <a:t>ones</a:t>
            </a:r>
            <a:endParaRPr lang="es-ES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low Solid Italic" pitchFamily="82" charset="0"/>
            </a:endParaRPr>
          </a:p>
        </p:txBody>
      </p:sp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autocity.com/img/actualidad/noticias/3078427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645024"/>
            <a:ext cx="4499992" cy="3212976"/>
          </a:xfrm>
          <a:prstGeom prst="rect">
            <a:avLst/>
          </a:prstGeom>
          <a:noFill/>
        </p:spPr>
      </p:pic>
      <p:pic>
        <p:nvPicPr>
          <p:cNvPr id="14342" name="Picture 6" descr="http://t0.gstatic.com/images?q=tbn:ANd9GcRunUH7bDJrnccq9KmT1o1fg3RLHuKzWC4FqW_rXa2fw3fkJNu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5024"/>
            <a:ext cx="4427984" cy="3212976"/>
          </a:xfrm>
          <a:prstGeom prst="rect">
            <a:avLst/>
          </a:prstGeom>
          <a:noFill/>
        </p:spPr>
      </p:pic>
      <p:pic>
        <p:nvPicPr>
          <p:cNvPr id="14344" name="Picture 8" descr="http://t3.gstatic.com/images?q=tbn:ANd9GcRlVYpAosxSSiCG1jvq-0gXoOhM9_JfzBU_7y_vl9sojAdXwunjc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00" y="1"/>
            <a:ext cx="4364484" cy="3501008"/>
          </a:xfrm>
          <a:prstGeom prst="rect">
            <a:avLst/>
          </a:prstGeom>
          <a:noFill/>
        </p:spPr>
      </p:pic>
      <p:pic>
        <p:nvPicPr>
          <p:cNvPr id="14346" name="Picture 10" descr="http://www.definicionabc.com/wp-content/uploads/alcohol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0"/>
            <a:ext cx="4499992" cy="350100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Algerian" pitchFamily="82" charset="0"/>
              </a:rPr>
              <a:t>Enfermedades  infecciosas</a:t>
            </a:r>
            <a:endParaRPr lang="es-ES" dirty="0">
              <a:latin typeface="Algerian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83568" y="1772816"/>
            <a:ext cx="5918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>
                <a:latin typeface="Harlow Solid Italic" pitchFamily="82" charset="0"/>
              </a:rPr>
              <a:t>Infecciones bacterianas : causadas por bacterias</a:t>
            </a:r>
            <a:endParaRPr lang="es-ES" sz="2400" dirty="0">
              <a:latin typeface="Harlow Solid Italic" pitchFamily="82" charset="0"/>
            </a:endParaRPr>
          </a:p>
        </p:txBody>
      </p:sp>
      <p:pic>
        <p:nvPicPr>
          <p:cNvPr id="17410" name="Picture 2" descr="http://t1.gstatic.com/images?q=tbn:ANd9GcRyIvx5sGv598yJGa5Qv_OiSjSomYRq_I4fSrHeWwm4_j48juzJg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924944"/>
            <a:ext cx="6048672" cy="36004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i="1" dirty="0" smtClean="0">
                <a:latin typeface="Algerian" pitchFamily="82" charset="0"/>
              </a:rPr>
              <a:t>micosis</a:t>
            </a:r>
            <a:endParaRPr lang="es-ES" i="1" dirty="0">
              <a:latin typeface="Algerian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827584" y="1916832"/>
            <a:ext cx="31550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>
                <a:latin typeface="Harlow Solid Italic" pitchFamily="82" charset="0"/>
              </a:rPr>
              <a:t>Son causadas</a:t>
            </a:r>
            <a:r>
              <a:rPr lang="es-ES" sz="2400" i="1" dirty="0" smtClean="0">
                <a:latin typeface="Harlow Solid Italic" pitchFamily="82" charset="0"/>
              </a:rPr>
              <a:t> por hongos</a:t>
            </a:r>
            <a:endParaRPr lang="es-ES" sz="2400" dirty="0">
              <a:latin typeface="Harlow Solid Italic" pitchFamily="82" charset="0"/>
            </a:endParaRPr>
          </a:p>
        </p:txBody>
      </p:sp>
      <p:pic>
        <p:nvPicPr>
          <p:cNvPr id="18434" name="Picture 2" descr="http://t2.gstatic.com/images?q=tbn:ANd9GcT41uwzrP9Mouc8yLXJLB_Xg_9wW211TgF5inPC5rCg5a-DogpE7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068960"/>
            <a:ext cx="4464496" cy="331236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Algerian" pitchFamily="82" charset="0"/>
              </a:rPr>
              <a:t>parasitosis</a:t>
            </a:r>
            <a:endParaRPr lang="es-ES" dirty="0">
              <a:latin typeface="Algerian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899592" y="1772816"/>
            <a:ext cx="722826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>
                <a:latin typeface="Harlow Solid Italic" pitchFamily="82" charset="0"/>
              </a:rPr>
              <a:t>Parasitosis :Son las enfermedades causadas por protozoos</a:t>
            </a:r>
          </a:p>
          <a:p>
            <a:endParaRPr lang="es-ES" sz="2400" dirty="0" smtClean="0">
              <a:latin typeface="Harlow Solid Italic" pitchFamily="82" charset="0"/>
            </a:endParaRPr>
          </a:p>
          <a:p>
            <a:endParaRPr lang="es-ES" sz="2400" dirty="0" smtClean="0">
              <a:latin typeface="Harlow Solid Italic" pitchFamily="82" charset="0"/>
            </a:endParaRPr>
          </a:p>
          <a:p>
            <a:endParaRPr lang="es-ES" sz="2400" dirty="0" smtClean="0">
              <a:latin typeface="Harlow Solid Italic" pitchFamily="82" charset="0"/>
            </a:endParaRPr>
          </a:p>
          <a:p>
            <a:endParaRPr lang="es-ES" sz="2400" dirty="0" smtClean="0">
              <a:latin typeface="Harlow Solid Italic" pitchFamily="82" charset="0"/>
            </a:endParaRPr>
          </a:p>
          <a:p>
            <a:endParaRPr lang="es-ES" sz="2400" dirty="0" smtClean="0">
              <a:latin typeface="Harlow Solid Italic" pitchFamily="82" charset="0"/>
            </a:endParaRPr>
          </a:p>
        </p:txBody>
      </p:sp>
      <p:pic>
        <p:nvPicPr>
          <p:cNvPr id="19458" name="Picture 2" descr="http://t2.gstatic.com/images?q=tbn:ANd9GcTdZ6TYJ3DoNh6rpz6Alf0squfaOszEP9DXByk07WVgTIoSiaY98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564904"/>
            <a:ext cx="4464496" cy="345638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  <a:alpha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Algerian" pitchFamily="82" charset="0"/>
              </a:rPr>
              <a:t>Enfermedades víricas</a:t>
            </a:r>
            <a:endParaRPr lang="es-ES" dirty="0">
              <a:latin typeface="Algerian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11560" y="2132856"/>
            <a:ext cx="6074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>
                <a:latin typeface="Harlow Solid Italic" pitchFamily="82" charset="0"/>
              </a:rPr>
              <a:t>Enfermedades víricas: Son las causadas por virus</a:t>
            </a:r>
            <a:endParaRPr lang="es-ES" sz="2400" dirty="0">
              <a:latin typeface="Harlow Solid Italic" pitchFamily="82" charset="0"/>
            </a:endParaRPr>
          </a:p>
        </p:txBody>
      </p:sp>
      <p:pic>
        <p:nvPicPr>
          <p:cNvPr id="20482" name="Picture 2" descr="http://www.uv.es/derma/CLindex/CLvirus/virusclin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708920"/>
            <a:ext cx="6552728" cy="3526533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Algerian" pitchFamily="82" charset="0"/>
              </a:rPr>
              <a:t>Transmisión de infecciones</a:t>
            </a:r>
            <a:endParaRPr lang="es-ES" dirty="0">
              <a:latin typeface="Algerian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83568" y="1772816"/>
            <a:ext cx="42338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>
                <a:latin typeface="Harlow Solid Italic" pitchFamily="82" charset="0"/>
              </a:rPr>
              <a:t> Através de: el agua contaminada</a:t>
            </a:r>
          </a:p>
          <a:p>
            <a:r>
              <a:rPr lang="es-ES" sz="2400" dirty="0" smtClean="0">
                <a:latin typeface="Harlow Solid Italic" pitchFamily="82" charset="0"/>
              </a:rPr>
              <a:t>La piel alimentos contaminados </a:t>
            </a:r>
          </a:p>
          <a:p>
            <a:r>
              <a:rPr lang="es-ES" sz="2400" dirty="0" smtClean="0">
                <a:latin typeface="Harlow Solid Italic" pitchFamily="82" charset="0"/>
              </a:rPr>
              <a:t>Aire </a:t>
            </a:r>
          </a:p>
          <a:p>
            <a:r>
              <a:rPr lang="es-ES" sz="2400" dirty="0" smtClean="0">
                <a:latin typeface="Harlow Solid Italic" pitchFamily="82" charset="0"/>
              </a:rPr>
              <a:t>Picaduras de insectos</a:t>
            </a:r>
            <a:endParaRPr lang="es-ES" sz="2400" dirty="0">
              <a:latin typeface="Harlow Solid Italic" pitchFamily="82" charset="0"/>
            </a:endParaRPr>
          </a:p>
        </p:txBody>
      </p:sp>
      <p:sp>
        <p:nvSpPr>
          <p:cNvPr id="21506" name="AutoShape 2" descr="data:image/jpeg;base64,/9j/4AAQSkZJRgABAQAAAQABAAD/2wCEAAkGBhMSEBQQEhMUFRAQEBQVEBQUFA8UFBQPFBAVFBQUFBQXHCYgFxkjGRQUHy8gJCcpLCwsFR4xNTAqNSYrLCkBCQoKDgwOFw8PGikkHxwsLCksLCwsKSksKiksKSksKSksKSwpLCksLCwpKSwpKSwpLCwpLCkpLCkpKSkpKSksLP/AABEIAMUA/wMBIgACEQEDEQH/xAAbAAACAwEBAQAAAAAAAAAAAAADBAECBQAGB//EAD4QAAEDAgQDBgMFBgUFAAAAAAEAAhEDIQQSMUEFUWEGEyJxgZEyobEUQlLB0SMzY+Hw8QcVYnKyFiRDgpL/xAAZAQADAQEBAAAAAAAAAAAAAAAAAQIDBAX/xAAjEQACAgIDAAICAwAAAAAAAAAAAQIREiEDMUEEURNhFCJx/9oADAMBAAIRAxEAPwD46ApAUgKwauWySAFcFRCsAkIKxyYp1Eq1EaVlJDNGnUTLKqzWPR2PXLKAGi2sid6kG1EUVFi4AMl6G5yH3io56SiBD3JaoUR7kBxW8UAF6E4IxCoWroTAEWqmVHyqCxUmADKpyouRdkTyAFlUFqNlXZUZAAyrsqNkXZE8gBZFYNRMqsGJOQiGMR2NVWtRmBZSYglMJ3DsS1FicaY8yuWbKS9GXuAsoCAEUFYVQN2eRDVbKrBqtlXsNjoHlVg1XhSAlYUVDVdoUgK0KWwolpRGuQwFcBZsKCteriogyuCigoP3igvQpXJUFFnOQ3KSohUgorCiFeFIanYUUyqcqIGqcqViBZF2RGyqciMgAGmo7tMZF2RGQC2RdkRixRlTyAFkU5UXIuypZCKBqPRpSYU0qBKaszzWcpeIaj6zsmX8lUVEN1SdVAcor7E3Y0Hq2dKiou71TiIysitkRcinKuzI2BBikMRMqtlScgB5VIaiZVIapbEUDVbKrAKYSbCikLoV4XQlYUUhdCvCgp2MrC6FZcEAVhWyqYUgJWBwCsGqQ1N4NtOHGoHEBvhykCHbagz/ACKlsSjYoGqYV4U5UrE1QOF2VEyJihw1zugmL8+QG6VhGLl0JZFBYvd8H7M4drZrMqVKmwJyU/SDJ9etkfD9mbzkbBJIAY2LxAuJOids2XA/T57kR6WDm50X1Ct2fw9fK2oxrHsbeowNYYa2QCIyn1C+b46Q5zfwuI9jCmTa0RLjw7APrQICXKJkVS1NGTdlFBKsQhkqySS5VzqpUKkgC5F2RMd0u7pZ5G4vkU5Ufu12RGQAMqnKjZFGVFiB5V2VEyrsqLAFCmETKoyosAcKCESFEJjKALoV8qnKiwKIuHZLmg8xPlN1GRNYAQ7N+Bs/2SbKiraGONYkPqBrWgNY0NAAAk7zzulqzQAGjYS7/cQP69VWgcxLiTYEnnM6Lb4R2adiGOrPeKbcxDcwJc924A1gevkpetGkot3XphBibwXD8zwHEtbMGBmd6N39V6nh/ZqjT8T3eObF/wCGLxRbvP4ifJa/C+z9LMA1ri3XxwwXNzzOipIcOOu9i+EpUKLSKFGHlv7ypldUuOtm+nsn8JwxgF2AvmS65IvO9ve3RPf5aM8AAxpDHZR1k6+a1KeGaB43ZjuJgT5N1VqNdG2jMwnDQPhAFtfid8tPQp+hh2wczoIF7ifYfmjvxYY0gZWg3AgkmNfCSs440v8ACBAPIDMfyHl80xUL8QjI6nLi2pAcWEtdAgzzjroYXjO1/Z1lEMrUs3d1iRlcQSHACfFMvkyZjdei4wKrGyGnKeUEzvMXJ3WVxHB1sWxr6ji3IyKVP/R1/wBR5rKZPJDJaPFFqG5q2sd2fq0qfeujIXQIIJn0WS9qzTOBxcXTFXBCcmHpd62iBRdClcrEauRdkRsqnKuSzYXNNULE0WqpYmmAtlUZUctXCiTcAxIE7SdFVgLkLoRCFUBOwKkLgybDU6K0KWuIILbEaFMaVsG+mQYIgjZVha7AMTTEACrTYBEgFzQLAcz/AG5LNDEWOccSgYrCmj0MOXENAkmwHXkvT9n+ybazM1RzqYB1GUl0gWE20+bgoct0KMXI8kGbDXkvScC7G1KrXOqzRpn7zh4ncg1upvyC9zg+A4XCeJtOXukAvu6TptZulzARcdh+8FqrgCBIY0gExcFwBLhO8wtsGzeEKZ5Udj6FHwl8kif2hEl+bXu2yRabddeWvheEsDRHfaaBrWDoNZTnDuG0qXiJMzYmAJ6TqVs5DlljWgZsuZ7pOY6Da5tA6haKDNbSMZuEykZWgWv4SXf/AHqE5h3hgMw2Tf4Rfzm5QMZjHd2x7HZw5wzNByEMIJBiOhBmIK8xjO0DKXjq1BbRtMSSZEDvCIGm17m6TjT2y4/26PYY2qy2ZzvELRPi8uYSOHxwa85WSQPCXO0cTAtovn/Ee1FfEPDWvIpn4GzlY1nmIPmVqcJxeJY17WExs6mBmlvxAm5IvsdlMppdHRD48n2eh45x99LK1wZ3lUQ0nUxybPzhZeHq13xUBjnEgAyI1Eeay8U5vhqvOdwMnMTmziD8vNOP7RVXZRowQQGhokzIuCZAkWWEuRtWzqXxKimj0GKa4+KocpbZ2c3CwOIYwNcBTlwIMuJga2I5Nj81fH4hrvE8X53JPp+axsRULrXDdm7D9U58iSPO5JrjGeI9oXOpGg1rcu7tzMExyC869i0HUUvUolYKVs82blN2zNqtSr1o1aRSj6JXXBkYsXUgIoooncK7HizUAVsqcZw9xTdHgbiuOmbrjkzHyqCxejZ2dTNHs2FSgzRcDPImkeSd4TXNNxa4TTqQ2p0E2cBzC9azs4OSJ/04OSvBmkeCtni+I8Icx0RLYlrho5pkz7QkO4PJfS6fB4blIkDS2gvIHL+aXPZxp+EfLe1vNXgD+P8AR86+zu5FS3CuOxX0E9n+ihvAY2TxEuA8RhcI7NmbYtN/zHkpxNE5vEIcRfkdBI97r1WG4ZGJqUyNWNe3r913zWxg+AsJbVeLMJyWBzOg6T9UsG2aSgl30xLst2UblZWrSJbLaYkEiJLqhsQ0zpyF16ltENblpNba7WwGMbpdx3NlDMQ1ogEASSXXgaSAYueu6zuK9oGNEC8e/pyVrCGyI8bekL8Yo1ZLhVBqhs5Y8IOWIE2i2/msvB4emHtzDxklxZJccjYOXQQTe207QnOGTUOap4KYDsxMQTtJPTr9EDFdocFhiYHe1nCG5QIA1QuXLZt+OtDbGFw8VNjWtcHM8V2ANAIzaG4m2+6x+03aKpSbla8EucC6YgZfhygG222w6JLGcYfV8WfwkfBcEX1nblHVed4nT8UBhmBB21vKz/NcqR18PxM+yW8brsmoQXSBdwlocYIMC2h90OrxSrXY6pVe10PY0tJAdBn4GARltfzCVxeIqin3WY93M5dgTr9B7BL4Th1Sp8LZG50HurSVZOj048EIBeIUabXxScSORAgGTAB3EQtTg3GX0vEDIiAOoIIt5oFLh1GmZrPzuA+CmQfcp0ccpvZ3AoAUudswd+KQspTvpN16baqqtE8Q4g6u8CwaTplAFxsPQrX4RgS1sxpoebt1Ts52afVcKlT92wwDN3RcW21Xsv8ALwLAQEKDls4PlfIWP44Hmn4AkyZJ6qp4d0Xp/sKg4JaPjTPJwR5c8O6Kj+HdF6k4NUdgk/xIMEeQqcM6Jd/COi9i/AIFTAqlCgwR5AcK6Kx4b0XpnYFCdg1aQsEatDh45LQo4IKaaKHqVFI1ouMI1FZhghscjMKoQdlAIgohdQcivKtEWD7kJfEYQjxMjMNjo7oeXmmQ5XSasqxLDua+bQ5phzTEtPVH+ytQsXhDOdhAqARfRzfwu/I7LN4linVaRpNzMqOe1lUCM7aZu4s/FMAAj8Wyn9MH1ZmcXxlKniqdUeJopvp1S2TlmS2YsbtdaditDiXGWU6IJc1uZsNAIPhAsW8gdddwsPjb8P3LqbqrGt0Ja5hII8JGcNhzzAJPVeEwXEu/GQtqPe0BrYDpDWiJPUm580pJxTomLU2rPQ8T7WvqEMpkhoOsAmwgDTQAqjajmZXucCYkzfL1Mpeh2cxADX1KbwwugAuymZj4SZumOJcOdSqlr2ialO5k/DEARpAvtquNw9Z1ddCmK4s8/saIObMBI0uFTBcDz/fY0hvhNRxaHEOIIa4iNjrGi0cLwCpkdWYwkHYgZeUwDJ0WhR4GcXLWsfQY3KKz3Fxc9zRHgBENFtBHoLHSKsOjzbaTgS2RbWCCOtxY+itRe0vaHAuboeXuvonZ/gVCjLWU2+bgHGNNSn+K8NoupvcWMJDSZyibDmh8F7KXPWj5Di2Ma6Wtc8h0wZDenmh4oVXw0AgGJa0QJPQL6/heBUCxp7pl2gzHROUeH02fCxreoaJ9048L02b/AM1Lw+T8N7BYipctyg7u8I9tV7XgfYajQALh3j+Z0B6D9V6jKrFq2UPsw5Pl8k+2Y2KwppONZgJEftaY+8B95o/EB7hPUS1zQ5pBa4SCNwmcqyq9M4d3eNE0Hn9qwf8AjcTeq3pzHqr6Oa7HXU1Q0wjiCARcESDzBVHBMmwLqaG6mmIQnoCxZ7EF1NMuKC4oCxR7EB7E48IDmoCxsMPJFY5FbXI89kQTqWgqaLv7ABx2RKVQkwmqeQtgDxbz+Sq6hHRGNCtEDERZGbiehSVesW3DXuHIC8+sK4qOySKbp5EtHzlSpBQ06o7YW5qQ1x1dHks6pi64BMUabRu97nQOdgB81GG4gagdTNUOebtdSpuEAbZri86lVkh0NYmtTp3qOPqT9F5njfFmVGnuQWOc2ozvc2WRl0F+oJ6dJTGM4VWqgnKA2TmfXqEnKNSQ3y6LJwv+HhxBacQ5jaPeZmMpUm031BAkudGaCBaZMcpU226G1o+Z1MSASARPK0Hp1C9z/hfg89R9e/hyggZhffo4EDQ7hb/FP8NcBVqQxtSm8AeGndp2uHA5TvNloYDgTeH0392bVMraTCQSaxJAcet9lpIygqejSAFbEfw6Hzqn9AmOLcEZXplpgO+46AS0yLj2hF4bgTSYGn4tXnm46lM1HIUbWy3LehPh3DxSptpgzlFzESSZJ90ctRQxTkTonIVZQAuFTGCabxzY76FNFqDiWSx+3gd/xKVDsrwp00Kc69236JghZ3Bn/wDb0etJv0WgWTuhdA9MrmVwhFhCsHIEEhQ5qrnUZ0yTEqu+xumScG915v8AZ3kjT+GTtsT762YEAgggiQQQQQdwd1auxrmlrgC1wIINwQdQVgYPhNbDtcyg9jqecljaveeFpMxLf63UvRXZtkILwkmY6uP3mHkc6VVjp/8AV4afquq8YptnOKjI1zUqsecgER6otCph3NQXhUbxWi74atMnlnbPtMqz3phsXqFBLkd5QSkBrU3ZbOEtja/13RDRsHAyDtPyQ2AfejS2vsr0qZuWz8tFQ7IDDOiYYXA87aWPyVKdMnX3/krPMXDm2NtipqtjsYNNszcCL856dErSe8HxElo+EaDXU8022sSJIDj+Lf2Qat7jU7RAB/NNr0S/Yt/l1FxzOpguO7gDF5tyTlPu6bCSWMY0XmAOgAH0CFLtCB6EhQaIcIfBvMGbQp66KYvSqd9DgC6mDIp5SLg2NRxEdconrfRs4bMZeTAPwtJFurviPyTLQQ0EEQNwTA9OSXPE2skOe2+o1MeiaVdkt2NtwjWiGQ1uwWNhH/aMS54g0cKcrD+Kt94jnCtxHHurUnU8O14qFvheRlAte5+q0ODcPZQoMouIBa2Xuj4nm5I9foFepOkJukM95zFkCrXExsq94BMSQpz0zoZPKIRYic42PurtqdbJd39WVA6OSMqHVjkWlL4ioMjp/A7/AIlD73rHmq1nggtIs5pBjkRClyBIU7L1M2CoH+EPkSFqhh1WD2ecKbDhb5qBOWfvUnElrxz1IPIhara3WEotUOS2xoVtlAEpbvfJWZWIunZNBHjkVRoPooe8OuENz40lA0GJXDDkiUn9o6K1HG7Eppr0HFrotVaQqbIj3zuhVW9UCFMThWP+JjXf7mtP1WdU4LS1aHMP8N72adGmPktIuhAe+6koy38PqNHgxD+gqNp1B7wD80EuxI17l/rUpn28QWrVcgOKQzYbAumqWIMWd7JMPGlwi0HNtz3WvRLQZxNpNxMyNVNRujgXaX0ifJKYvGtaTck7ASUvSxlV3wtyA7uufZQ2roas0W1SzxAgfREZj2PGri9v3W6dIP6rPfggPj8fnp7JijA+ER0iEk2hsITVMAARI+I/mqOwtZ1s+WDcNi580RxLhMxOw+q6mCJIJ9UUCYo/hzZl8uI1DnuI9k7hMPSDfEwgDRzR9V1WpmEvEnYoba0CLkHZKkmDdoKKY1a6RzJAj0lXFdwF/EPp+qRLhNhCZNdmWwcH85EH0QgaL52O+9B8iEOpRIQa7w/xaHyA+i41ZjMSRpI19Uhk5uvpKkQdDf1Q6lEag287oDWiZmD7yp6K0wzyJ/uodiDEbeq7vzEEyBG14V30i4EsuG3Ntk6fgXXYtVp5oeJDmAxzgjQ9JhXp40wC64OljKo6u7eNOSSLwHQQYeSRyD9wOhufOeaiyq+zQbWJPh+sFWfiyLEfNINDW7EGOvPa67vGdZjkUsmPFDjMX1jkrfaTuUg/KN7+l1H2raNtJTyYYoddjOk+ikVmnePNIEF0mTYSeg/ooDjB1PolkGKZqOqbNKlznDVY4xV+fyKs/Fv3Jj5qlMWBoknoq/aByWY6ueaqa55yjIWA9Ur9EF1YFKOxJ5oLqxVZCwPRd7N1LawQywhc5aszQYxMxdFp1o6pbNZQ2skM03Vg4jZCxNEtIPslw+VDq53Oib2SlQzh6400RHE67JB1UTyTrKjS3mULYM6eXqCuziYcDl5AodXaNUBzTzQxhMzSenzV3dAUrMFNNxeXQ66pIGwcqBUgibhGzNPrugPo6ocaBSCtIB08J1ARK+HYQXUzYQL6yl2YggREodKpDp66HRPQbLupCLm6rSrvpmWG2+8jqmRWa4nNAdsNlXE4UtEyDPJGPqDPxgaVcOkFtz7Sg4jAEtPXS9wRuFY03C/RCLis6+yr+icPVNRhE+KmYcyLg8xzBshVWhL42WFtZmrf3g5s/lqnXYltQAi1tdik1Y06Fe7c3lB25hDdlsZj9OSNUBQzQmBaSocDRSIc/kOm6CHne49rLSZQYAZfcatt9UhULdjYpuNCUypEiAQCdtEFzi3aOslEfTHP6KKlUmxMxa+vqUqKso90G/uEF4E2lMVcOIkdPeNLJbKRpKMRZWDDxuPL+aqapGmnVM5Q68iTtpsgPpi/MbJ4iyPTCtmUPpWStN0I769l09mHT0SwlcYlBFSVEKWUM+SK6lIlJSQrfaSECouQup1SCqirKrmU/sdjzKh1XVXSNEGnUsr5yVoujP0G4EKzagIgru85oVSqJSqirsOHCIQxXiyX70SmCQWyNUlsHoO2ryUACbpMOgyrOxA1m6qya+hrFsFoVaFb7pQ3slsygB5YQRqh6djW1Q1iWnqOSVM7lMPx+fVUe63mk0n0CbQLvWkEH+6QweIDXmidNWeXJNVGdFm8SomW1Bqw38lBoqNh9MgBwFkliHEmforUsYcog+E7KatQFEqfQla7OpVrQd9bCfdWq5CPCDKG6nEOmQrVKrQQQdRdNdA3sETbQqGw6xF9kaq5pFj5pZzY3Sqh3ZXF4UtO6X72LXRnV9tUOtHIpf4NN+nPpgjMCYm4NyHbDqg1HTqb+Smk8TrCLVadSDfe6YWajrK7SuXLQzOLFErlyQIs0riuXJMZRtkSobKVyXgvQTahR2VyuXJxCQcmQhuwwULlo0QmKPpwVNKoWnzXLll6aeDdWmCJWfU1XLlUxQD4aqQU3iXS1cuTj0S+xFFpOhcuUR7KkRnU1KYLTO4XLlZJn0KeUELnOXLlkahC3bZTVwgA1XLlSJuhYCE0+CNIULkR6HLsAaIKobgqVyBCJRO9K5cpRof/2Q=="/>
          <p:cNvSpPr>
            <a:spLocks noChangeAspect="1" noChangeArrowheads="1"/>
          </p:cNvSpPr>
          <p:nvPr/>
        </p:nvSpPr>
        <p:spPr bwMode="auto">
          <a:xfrm>
            <a:off x="63500" y="-912813"/>
            <a:ext cx="2428875" cy="18764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1508" name="AutoShape 4" descr="data:image/jpeg;base64,/9j/4AAQSkZJRgABAQAAAQABAAD/2wCEAAkGBhMSEBQQEhMUFRAQEBQVEBQUFA8UFBQPFBAVFBQUFBQXHCYgFxkjGRQUHy8gJCcpLCwsFR4xNTAqNSYrLCkBCQoKDgwOFw8PGikkHxwsLCksLCwsKSksKiksKSksKSksKSwpLCksLCwpKSwpKSwpLCwpLCkpLCkpKSkpKSksLP/AABEIAMUA/wMBIgACEQEDEQH/xAAbAAACAwEBAQAAAAAAAAAAAAADBAECBQAGB//EAD4QAAEDAgQDBgMFBgUFAAAAAAEAAhEDIQQSMUEFUWEGEyJxgZEyobEUQlLB0SMzY+Hw8QcVYnKyFiRDgpL/xAAZAQADAQEBAAAAAAAAAAAAAAAAAQIDBAX/xAAjEQACAgIDAAICAwAAAAAAAAAAAQIREiEDMUEEURNhFCJx/9oADAMBAAIRAxEAPwD46ApAUgKwauWySAFcFRCsAkIKxyYp1Eq1EaVlJDNGnUTLKqzWPR2PXLKAGi2sid6kG1EUVFi4AMl6G5yH3io56SiBD3JaoUR7kBxW8UAF6E4IxCoWroTAEWqmVHyqCxUmADKpyouRdkTyAFlUFqNlXZUZAAyrsqNkXZE8gBZFYNRMqsGJOQiGMR2NVWtRmBZSYglMJ3DsS1FicaY8yuWbKS9GXuAsoCAEUFYVQN2eRDVbKrBqtlXsNjoHlVg1XhSAlYUVDVdoUgK0KWwolpRGuQwFcBZsKCteriogyuCigoP3igvQpXJUFFnOQ3KSohUgorCiFeFIanYUUyqcqIGqcqViBZF2RGyqciMgAGmo7tMZF2RGQC2RdkRixRlTyAFkU5UXIuypZCKBqPRpSYU0qBKaszzWcpeIaj6zsmX8lUVEN1SdVAcor7E3Y0Hq2dKiou71TiIysitkRcinKuzI2BBikMRMqtlScgB5VIaiZVIapbEUDVbKrAKYSbCikLoV4XQlYUUhdCvCgp2MrC6FZcEAVhWyqYUgJWBwCsGqQ1N4NtOHGoHEBvhykCHbagz/ACKlsSjYoGqYV4U5UrE1QOF2VEyJihw1zugmL8+QG6VhGLl0JZFBYvd8H7M4drZrMqVKmwJyU/SDJ9etkfD9mbzkbBJIAY2LxAuJOids2XA/T57kR6WDm50X1Ct2fw9fK2oxrHsbeowNYYa2QCIyn1C+b46Q5zfwuI9jCmTa0RLjw7APrQICXKJkVS1NGTdlFBKsQhkqySS5VzqpUKkgC5F2RMd0u7pZ5G4vkU5Ufu12RGQAMqnKjZFGVFiB5V2VEyrsqLAFCmETKoyosAcKCESFEJjKALoV8qnKiwKIuHZLmg8xPlN1GRNYAQ7N+Bs/2SbKiraGONYkPqBrWgNY0NAAAk7zzulqzQAGjYS7/cQP69VWgcxLiTYEnnM6Lb4R2adiGOrPeKbcxDcwJc924A1gevkpetGkot3XphBibwXD8zwHEtbMGBmd6N39V6nh/ZqjT8T3eObF/wCGLxRbvP4ifJa/C+z9LMA1ri3XxwwXNzzOipIcOOu9i+EpUKLSKFGHlv7ypldUuOtm+nsn8JwxgF2AvmS65IvO9ve3RPf5aM8AAxpDHZR1k6+a1KeGaB43ZjuJgT5N1VqNdG2jMwnDQPhAFtfid8tPQp+hh2wczoIF7ifYfmjvxYY0gZWg3AgkmNfCSs440v8ACBAPIDMfyHl80xUL8QjI6nLi2pAcWEtdAgzzjroYXjO1/Z1lEMrUs3d1iRlcQSHACfFMvkyZjdei4wKrGyGnKeUEzvMXJ3WVxHB1sWxr6ji3IyKVP/R1/wBR5rKZPJDJaPFFqG5q2sd2fq0qfeujIXQIIJn0WS9qzTOBxcXTFXBCcmHpd62iBRdClcrEauRdkRsqnKuSzYXNNULE0WqpYmmAtlUZUctXCiTcAxIE7SdFVgLkLoRCFUBOwKkLgybDU6K0KWuIILbEaFMaVsG+mQYIgjZVha7AMTTEACrTYBEgFzQLAcz/AG5LNDEWOccSgYrCmj0MOXENAkmwHXkvT9n+ybazM1RzqYB1GUl0gWE20+bgoct0KMXI8kGbDXkvScC7G1KrXOqzRpn7zh4ncg1upvyC9zg+A4XCeJtOXukAvu6TptZulzARcdh+8FqrgCBIY0gExcFwBLhO8wtsGzeEKZ5Udj6FHwl8kif2hEl+bXu2yRabddeWvheEsDRHfaaBrWDoNZTnDuG0qXiJMzYmAJ6TqVs5DlljWgZsuZ7pOY6Da5tA6haKDNbSMZuEykZWgWv4SXf/AHqE5h3hgMw2Tf4Rfzm5QMZjHd2x7HZw5wzNByEMIJBiOhBmIK8xjO0DKXjq1BbRtMSSZEDvCIGm17m6TjT2y4/26PYY2qy2ZzvELRPi8uYSOHxwa85WSQPCXO0cTAtovn/Ee1FfEPDWvIpn4GzlY1nmIPmVqcJxeJY17WExs6mBmlvxAm5IvsdlMppdHRD48n2eh45x99LK1wZ3lUQ0nUxybPzhZeHq13xUBjnEgAyI1Eeay8U5vhqvOdwMnMTmziD8vNOP7RVXZRowQQGhokzIuCZAkWWEuRtWzqXxKimj0GKa4+KocpbZ2c3CwOIYwNcBTlwIMuJga2I5Nj81fH4hrvE8X53JPp+axsRULrXDdm7D9U58iSPO5JrjGeI9oXOpGg1rcu7tzMExyC869i0HUUvUolYKVs82blN2zNqtSr1o1aRSj6JXXBkYsXUgIoooncK7HizUAVsqcZw9xTdHgbiuOmbrjkzHyqCxejZ2dTNHs2FSgzRcDPImkeSd4TXNNxa4TTqQ2p0E2cBzC9azs4OSJ/04OSvBmkeCtni+I8Icx0RLYlrho5pkz7QkO4PJfS6fB4blIkDS2gvIHL+aXPZxp+EfLe1vNXgD+P8AR86+zu5FS3CuOxX0E9n+ihvAY2TxEuA8RhcI7NmbYtN/zHkpxNE5vEIcRfkdBI97r1WG4ZGJqUyNWNe3r913zWxg+AsJbVeLMJyWBzOg6T9UsG2aSgl30xLst2UblZWrSJbLaYkEiJLqhsQ0zpyF16ltENblpNba7WwGMbpdx3NlDMQ1ogEASSXXgaSAYueu6zuK9oGNEC8e/pyVrCGyI8bekL8Yo1ZLhVBqhs5Y8IOWIE2i2/msvB4emHtzDxklxZJccjYOXQQTe207QnOGTUOap4KYDsxMQTtJPTr9EDFdocFhiYHe1nCG5QIA1QuXLZt+OtDbGFw8VNjWtcHM8V2ANAIzaG4m2+6x+03aKpSbla8EucC6YgZfhygG222w6JLGcYfV8WfwkfBcEX1nblHVed4nT8UBhmBB21vKz/NcqR18PxM+yW8brsmoQXSBdwlocYIMC2h90OrxSrXY6pVe10PY0tJAdBn4GARltfzCVxeIqin3WY93M5dgTr9B7BL4Th1Sp8LZG50HurSVZOj048EIBeIUabXxScSORAgGTAB3EQtTg3GX0vEDIiAOoIIt5oFLh1GmZrPzuA+CmQfcp0ccpvZ3AoAUudswd+KQspTvpN16baqqtE8Q4g6u8CwaTplAFxsPQrX4RgS1sxpoebt1Ts52afVcKlT92wwDN3RcW21Xsv8ALwLAQEKDls4PlfIWP44Hmn4AkyZJ6qp4d0Xp/sKg4JaPjTPJwR5c8O6Kj+HdF6k4NUdgk/xIMEeQqcM6Jd/COi9i/AIFTAqlCgwR5AcK6Kx4b0XpnYFCdg1aQsEatDh45LQo4IKaaKHqVFI1ouMI1FZhghscjMKoQdlAIgohdQcivKtEWD7kJfEYQjxMjMNjo7oeXmmQ5XSasqxLDua+bQ5phzTEtPVH+ytQsXhDOdhAqARfRzfwu/I7LN4linVaRpNzMqOe1lUCM7aZu4s/FMAAj8Wyn9MH1ZmcXxlKniqdUeJopvp1S2TlmS2YsbtdaditDiXGWU6IJc1uZsNAIPhAsW8gdddwsPjb8P3LqbqrGt0Ja5hII8JGcNhzzAJPVeEwXEu/GQtqPe0BrYDpDWiJPUm580pJxTomLU2rPQ8T7WvqEMpkhoOsAmwgDTQAqjajmZXucCYkzfL1Mpeh2cxADX1KbwwugAuymZj4SZumOJcOdSqlr2ialO5k/DEARpAvtquNw9Z1ddCmK4s8/saIObMBI0uFTBcDz/fY0hvhNRxaHEOIIa4iNjrGi0cLwCpkdWYwkHYgZeUwDJ0WhR4GcXLWsfQY3KKz3Fxc9zRHgBENFtBHoLHSKsOjzbaTgS2RbWCCOtxY+itRe0vaHAuboeXuvonZ/gVCjLWU2+bgHGNNSn+K8NoupvcWMJDSZyibDmh8F7KXPWj5Di2Ma6Wtc8h0wZDenmh4oVXw0AgGJa0QJPQL6/heBUCxp7pl2gzHROUeH02fCxreoaJ9048L02b/AM1Lw+T8N7BYipctyg7u8I9tV7XgfYajQALh3j+Z0B6D9V6jKrFq2UPsw5Pl8k+2Y2KwppONZgJEftaY+8B95o/EB7hPUS1zQ5pBa4SCNwmcqyq9M4d3eNE0Hn9qwf8AjcTeq3pzHqr6Oa7HXU1Q0wjiCARcESDzBVHBMmwLqaG6mmIQnoCxZ7EF1NMuKC4oCxR7EB7E48IDmoCxsMPJFY5FbXI89kQTqWgqaLv7ABx2RKVQkwmqeQtgDxbz+Sq6hHRGNCtEDERZGbiehSVesW3DXuHIC8+sK4qOySKbp5EtHzlSpBQ06o7YW5qQ1x1dHks6pi64BMUabRu97nQOdgB81GG4gagdTNUOebtdSpuEAbZri86lVkh0NYmtTp3qOPqT9F5njfFmVGnuQWOc2ozvc2WRl0F+oJ6dJTGM4VWqgnKA2TmfXqEnKNSQ3y6LJwv+HhxBacQ5jaPeZmMpUm031BAkudGaCBaZMcpU226G1o+Z1MSASARPK0Hp1C9z/hfg89R9e/hyggZhffo4EDQ7hb/FP8NcBVqQxtSm8AeGndp2uHA5TvNloYDgTeH0392bVMraTCQSaxJAcet9lpIygqejSAFbEfw6Hzqn9AmOLcEZXplpgO+46AS0yLj2hF4bgTSYGn4tXnm46lM1HIUbWy3LehPh3DxSptpgzlFzESSZJ90ctRQxTkTonIVZQAuFTGCabxzY76FNFqDiWSx+3gd/xKVDsrwp00Kc69236JghZ3Bn/wDb0etJv0WgWTuhdA9MrmVwhFhCsHIEEhQ5qrnUZ0yTEqu+xumScG915v8AZ3kjT+GTtsT762YEAgggiQQQQQdwd1auxrmlrgC1wIINwQdQVgYPhNbDtcyg9jqecljaveeFpMxLf63UvRXZtkILwkmY6uP3mHkc6VVjp/8AV4afquq8YptnOKjI1zUqsecgER6otCph3NQXhUbxWi74atMnlnbPtMqz3phsXqFBLkd5QSkBrU3ZbOEtja/13RDRsHAyDtPyQ2AfejS2vsr0qZuWz8tFQ7IDDOiYYXA87aWPyVKdMnX3/krPMXDm2NtipqtjsYNNszcCL856dErSe8HxElo+EaDXU8022sSJIDj+Lf2Qat7jU7RAB/NNr0S/Yt/l1FxzOpguO7gDF5tyTlPu6bCSWMY0XmAOgAH0CFLtCB6EhQaIcIfBvMGbQp66KYvSqd9DgC6mDIp5SLg2NRxEdconrfRs4bMZeTAPwtJFurviPyTLQQ0EEQNwTA9OSXPE2skOe2+o1MeiaVdkt2NtwjWiGQ1uwWNhH/aMS54g0cKcrD+Kt94jnCtxHHurUnU8O14qFvheRlAte5+q0ODcPZQoMouIBa2Xuj4nm5I9foFepOkJukM95zFkCrXExsq94BMSQpz0zoZPKIRYic42PurtqdbJd39WVA6OSMqHVjkWlL4ioMjp/A7/AIlD73rHmq1nggtIs5pBjkRClyBIU7L1M2CoH+EPkSFqhh1WD2ecKbDhb5qBOWfvUnElrxz1IPIhara3WEotUOS2xoVtlAEpbvfJWZWIunZNBHjkVRoPooe8OuENz40lA0GJXDDkiUn9o6K1HG7Eppr0HFrotVaQqbIj3zuhVW9UCFMThWP+JjXf7mtP1WdU4LS1aHMP8N72adGmPktIuhAe+6koy38PqNHgxD+gqNp1B7wD80EuxI17l/rUpn28QWrVcgOKQzYbAumqWIMWd7JMPGlwi0HNtz3WvRLQZxNpNxMyNVNRujgXaX0ifJKYvGtaTck7ASUvSxlV3wtyA7uufZQ2roas0W1SzxAgfREZj2PGri9v3W6dIP6rPfggPj8fnp7JijA+ER0iEk2hsITVMAARI+I/mqOwtZ1s+WDcNi580RxLhMxOw+q6mCJIJ9UUCYo/hzZl8uI1DnuI9k7hMPSDfEwgDRzR9V1WpmEvEnYoba0CLkHZKkmDdoKKY1a6RzJAj0lXFdwF/EPp+qRLhNhCZNdmWwcH85EH0QgaL52O+9B8iEOpRIQa7w/xaHyA+i41ZjMSRpI19Uhk5uvpKkQdDf1Q6lEag287oDWiZmD7yp6K0wzyJ/uodiDEbeq7vzEEyBG14V30i4EsuG3Ntk6fgXXYtVp5oeJDmAxzgjQ9JhXp40wC64OljKo6u7eNOSSLwHQQYeSRyD9wOhufOeaiyq+zQbWJPh+sFWfiyLEfNINDW7EGOvPa67vGdZjkUsmPFDjMX1jkrfaTuUg/KN7+l1H2raNtJTyYYoddjOk+ikVmnePNIEF0mTYSeg/ooDjB1PolkGKZqOqbNKlznDVY4xV+fyKs/Fv3Jj5qlMWBoknoq/aByWY6ueaqa55yjIWA9Ur9EF1YFKOxJ5oLqxVZCwPRd7N1LawQywhc5aszQYxMxdFp1o6pbNZQ2skM03Vg4jZCxNEtIPslw+VDq53Oib2SlQzh6400RHE67JB1UTyTrKjS3mULYM6eXqCuziYcDl5AodXaNUBzTzQxhMzSenzV3dAUrMFNNxeXQ66pIGwcqBUgibhGzNPrugPo6ocaBSCtIB08J1ARK+HYQXUzYQL6yl2YggREodKpDp66HRPQbLupCLm6rSrvpmWG2+8jqmRWa4nNAdsNlXE4UtEyDPJGPqDPxgaVcOkFtz7Sg4jAEtPXS9wRuFY03C/RCLis6+yr+icPVNRhE+KmYcyLg8xzBshVWhL42WFtZmrf3g5s/lqnXYltQAi1tdik1Y06Fe7c3lB25hDdlsZj9OSNUBQzQmBaSocDRSIc/kOm6CHne49rLSZQYAZfcatt9UhULdjYpuNCUypEiAQCdtEFzi3aOslEfTHP6KKlUmxMxa+vqUqKso90G/uEF4E2lMVcOIkdPeNLJbKRpKMRZWDDxuPL+aqapGmnVM5Q68iTtpsgPpi/MbJ4iyPTCtmUPpWStN0I769l09mHT0SwlcYlBFSVEKWUM+SK6lIlJSQrfaSECouQup1SCqirKrmU/sdjzKh1XVXSNEGnUsr5yVoujP0G4EKzagIgru85oVSqJSqirsOHCIQxXiyX70SmCQWyNUlsHoO2ryUACbpMOgyrOxA1m6qya+hrFsFoVaFb7pQ3slsygB5YQRqh6djW1Q1iWnqOSVM7lMPx+fVUe63mk0n0CbQLvWkEH+6QweIDXmidNWeXJNVGdFm8SomW1Bqw38lBoqNh9MgBwFkliHEmforUsYcog+E7KatQFEqfQla7OpVrQd9bCfdWq5CPCDKG6nEOmQrVKrQQQdRdNdA3sETbQqGw6xF9kaq5pFj5pZzY3Sqh3ZXF4UtO6X72LXRnV9tUOtHIpf4NN+nPpgjMCYm4NyHbDqg1HTqb+Smk8TrCLVadSDfe6YWajrK7SuXLQzOLFErlyQIs0riuXJMZRtkSobKVyXgvQTahR2VyuXJxCQcmQhuwwULlo0QmKPpwVNKoWnzXLll6aeDdWmCJWfU1XLlUxQD4aqQU3iXS1cuTj0S+xFFpOhcuUR7KkRnU1KYLTO4XLlZJn0KeUELnOXLlkahC3bZTVwgA1XLlSJuhYCE0+CNIULkR6HLsAaIKobgqVyBCJRO9K5cpRof/2Q=="/>
          <p:cNvSpPr>
            <a:spLocks noChangeAspect="1" noChangeArrowheads="1"/>
          </p:cNvSpPr>
          <p:nvPr/>
        </p:nvSpPr>
        <p:spPr bwMode="auto">
          <a:xfrm>
            <a:off x="63500" y="-912813"/>
            <a:ext cx="2428875" cy="18764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1510" name="AutoShape 6" descr="data:image/jpeg;base64,/9j/4AAQSkZJRgABAQAAAQABAAD/2wCEAAkGBhMSEBQQEhMUFRAQEBQVEBQUFA8UFBQPFBAVFBQUFBQXHCYgFxkjGRQUHy8gJCcpLCwsFR4xNTAqNSYrLCkBCQoKDgwOFw8PGikkHxwsLCksLCwsKSksKiksKSksKSksKSwpLCksLCwpKSwpKSwpLCwpLCkpLCkpKSkpKSksLP/AABEIAMUA/wMBIgACEQEDEQH/xAAbAAACAwEBAQAAAAAAAAAAAAADBAECBQAGB//EAD4QAAEDAgQDBgMFBgUFAAAAAAEAAhEDIQQSMUEFUWEGEyJxgZEyobEUQlLB0SMzY+Hw8QcVYnKyFiRDgpL/xAAZAQADAQEBAAAAAAAAAAAAAAAAAQIDBAX/xAAjEQACAgIDAAICAwAAAAAAAAAAAQIREiEDMUEEURNhFCJx/9oADAMBAAIRAxEAPwD46ApAUgKwauWySAFcFRCsAkIKxyYp1Eq1EaVlJDNGnUTLKqzWPR2PXLKAGi2sid6kG1EUVFi4AMl6G5yH3io56SiBD3JaoUR7kBxW8UAF6E4IxCoWroTAEWqmVHyqCxUmADKpyouRdkTyAFlUFqNlXZUZAAyrsqNkXZE8gBZFYNRMqsGJOQiGMR2NVWtRmBZSYglMJ3DsS1FicaY8yuWbKS9GXuAsoCAEUFYVQN2eRDVbKrBqtlXsNjoHlVg1XhSAlYUVDVdoUgK0KWwolpRGuQwFcBZsKCteriogyuCigoP3igvQpXJUFFnOQ3KSohUgorCiFeFIanYUUyqcqIGqcqViBZF2RGyqciMgAGmo7tMZF2RGQC2RdkRixRlTyAFkU5UXIuypZCKBqPRpSYU0qBKaszzWcpeIaj6zsmX8lUVEN1SdVAcor7E3Y0Hq2dKiou71TiIysitkRcinKuzI2BBikMRMqtlScgB5VIaiZVIapbEUDVbKrAKYSbCikLoV4XQlYUUhdCvCgp2MrC6FZcEAVhWyqYUgJWBwCsGqQ1N4NtOHGoHEBvhykCHbagz/ACKlsSjYoGqYV4U5UrE1QOF2VEyJihw1zugmL8+QG6VhGLl0JZFBYvd8H7M4drZrMqVKmwJyU/SDJ9etkfD9mbzkbBJIAY2LxAuJOids2XA/T57kR6WDm50X1Ct2fw9fK2oxrHsbeowNYYa2QCIyn1C+b46Q5zfwuI9jCmTa0RLjw7APrQICXKJkVS1NGTdlFBKsQhkqySS5VzqpUKkgC5F2RMd0u7pZ5G4vkU5Ufu12RGQAMqnKjZFGVFiB5V2VEyrsqLAFCmETKoyosAcKCESFEJjKALoV8qnKiwKIuHZLmg8xPlN1GRNYAQ7N+Bs/2SbKiraGONYkPqBrWgNY0NAAAk7zzulqzQAGjYS7/cQP69VWgcxLiTYEnnM6Lb4R2adiGOrPeKbcxDcwJc924A1gevkpetGkot3XphBibwXD8zwHEtbMGBmd6N39V6nh/ZqjT8T3eObF/wCGLxRbvP4ifJa/C+z9LMA1ri3XxwwXNzzOipIcOOu9i+EpUKLSKFGHlv7ypldUuOtm+nsn8JwxgF2AvmS65IvO9ve3RPf5aM8AAxpDHZR1k6+a1KeGaB43ZjuJgT5N1VqNdG2jMwnDQPhAFtfid8tPQp+hh2wczoIF7ifYfmjvxYY0gZWg3AgkmNfCSs440v8ACBAPIDMfyHl80xUL8QjI6nLi2pAcWEtdAgzzjroYXjO1/Z1lEMrUs3d1iRlcQSHACfFMvkyZjdei4wKrGyGnKeUEzvMXJ3WVxHB1sWxr6ji3IyKVP/R1/wBR5rKZPJDJaPFFqG5q2sd2fq0qfeujIXQIIJn0WS9qzTOBxcXTFXBCcmHpd62iBRdClcrEauRdkRsqnKuSzYXNNULE0WqpYmmAtlUZUctXCiTcAxIE7SdFVgLkLoRCFUBOwKkLgybDU6K0KWuIILbEaFMaVsG+mQYIgjZVha7AMTTEACrTYBEgFzQLAcz/AG5LNDEWOccSgYrCmj0MOXENAkmwHXkvT9n+ybazM1RzqYB1GUl0gWE20+bgoct0KMXI8kGbDXkvScC7G1KrXOqzRpn7zh4ncg1upvyC9zg+A4XCeJtOXukAvu6TptZulzARcdh+8FqrgCBIY0gExcFwBLhO8wtsGzeEKZ5Udj6FHwl8kif2hEl+bXu2yRabddeWvheEsDRHfaaBrWDoNZTnDuG0qXiJMzYmAJ6TqVs5DlljWgZsuZ7pOY6Da5tA6haKDNbSMZuEykZWgWv4SXf/AHqE5h3hgMw2Tf4Rfzm5QMZjHd2x7HZw5wzNByEMIJBiOhBmIK8xjO0DKXjq1BbRtMSSZEDvCIGm17m6TjT2y4/26PYY2qy2ZzvELRPi8uYSOHxwa85WSQPCXO0cTAtovn/Ee1FfEPDWvIpn4GzlY1nmIPmVqcJxeJY17WExs6mBmlvxAm5IvsdlMppdHRD48n2eh45x99LK1wZ3lUQ0nUxybPzhZeHq13xUBjnEgAyI1Eeay8U5vhqvOdwMnMTmziD8vNOP7RVXZRowQQGhokzIuCZAkWWEuRtWzqXxKimj0GKa4+KocpbZ2c3CwOIYwNcBTlwIMuJga2I5Nj81fH4hrvE8X53JPp+axsRULrXDdm7D9U58iSPO5JrjGeI9oXOpGg1rcu7tzMExyC869i0HUUvUolYKVs82blN2zNqtSr1o1aRSj6JXXBkYsXUgIoooncK7HizUAVsqcZw9xTdHgbiuOmbrjkzHyqCxejZ2dTNHs2FSgzRcDPImkeSd4TXNNxa4TTqQ2p0E2cBzC9azs4OSJ/04OSvBmkeCtni+I8Icx0RLYlrho5pkz7QkO4PJfS6fB4blIkDS2gvIHL+aXPZxp+EfLe1vNXgD+P8AR86+zu5FS3CuOxX0E9n+ihvAY2TxEuA8RhcI7NmbYtN/zHkpxNE5vEIcRfkdBI97r1WG4ZGJqUyNWNe3r913zWxg+AsJbVeLMJyWBzOg6T9UsG2aSgl30xLst2UblZWrSJbLaYkEiJLqhsQ0zpyF16ltENblpNba7WwGMbpdx3NlDMQ1ogEASSXXgaSAYueu6zuK9oGNEC8e/pyVrCGyI8bekL8Yo1ZLhVBqhs5Y8IOWIE2i2/msvB4emHtzDxklxZJccjYOXQQTe207QnOGTUOap4KYDsxMQTtJPTr9EDFdocFhiYHe1nCG5QIA1QuXLZt+OtDbGFw8VNjWtcHM8V2ANAIzaG4m2+6x+03aKpSbla8EucC6YgZfhygG222w6JLGcYfV8WfwkfBcEX1nblHVed4nT8UBhmBB21vKz/NcqR18PxM+yW8brsmoQXSBdwlocYIMC2h90OrxSrXY6pVe10PY0tJAdBn4GARltfzCVxeIqin3WY93M5dgTr9B7BL4Th1Sp8LZG50HurSVZOj048EIBeIUabXxScSORAgGTAB3EQtTg3GX0vEDIiAOoIIt5oFLh1GmZrPzuA+CmQfcp0ccpvZ3AoAUudswd+KQspTvpN16baqqtE8Q4g6u8CwaTplAFxsPQrX4RgS1sxpoebt1Ts52afVcKlT92wwDN3RcW21Xsv8ALwLAQEKDls4PlfIWP44Hmn4AkyZJ6qp4d0Xp/sKg4JaPjTPJwR5c8O6Kj+HdF6k4NUdgk/xIMEeQqcM6Jd/COi9i/AIFTAqlCgwR5AcK6Kx4b0XpnYFCdg1aQsEatDh45LQo4IKaaKHqVFI1ouMI1FZhghscjMKoQdlAIgohdQcivKtEWD7kJfEYQjxMjMNjo7oeXmmQ5XSasqxLDua+bQ5phzTEtPVH+ytQsXhDOdhAqARfRzfwu/I7LN4linVaRpNzMqOe1lUCM7aZu4s/FMAAj8Wyn9MH1ZmcXxlKniqdUeJopvp1S2TlmS2YsbtdaditDiXGWU6IJc1uZsNAIPhAsW8gdddwsPjb8P3LqbqrGt0Ja5hII8JGcNhzzAJPVeEwXEu/GQtqPe0BrYDpDWiJPUm580pJxTomLU2rPQ8T7WvqEMpkhoOsAmwgDTQAqjajmZXucCYkzfL1Mpeh2cxADX1KbwwugAuymZj4SZumOJcOdSqlr2ialO5k/DEARpAvtquNw9Z1ddCmK4s8/saIObMBI0uFTBcDz/fY0hvhNRxaHEOIIa4iNjrGi0cLwCpkdWYwkHYgZeUwDJ0WhR4GcXLWsfQY3KKz3Fxc9zRHgBENFtBHoLHSKsOjzbaTgS2RbWCCOtxY+itRe0vaHAuboeXuvonZ/gVCjLWU2+bgHGNNSn+K8NoupvcWMJDSZyibDmh8F7KXPWj5Di2Ma6Wtc8h0wZDenmh4oVXw0AgGJa0QJPQL6/heBUCxp7pl2gzHROUeH02fCxreoaJ9048L02b/AM1Lw+T8N7BYipctyg7u8I9tV7XgfYajQALh3j+Z0B6D9V6jKrFq2UPsw5Pl8k+2Y2KwppONZgJEftaY+8B95o/EB7hPUS1zQ5pBa4SCNwmcqyq9M4d3eNE0Hn9qwf8AjcTeq3pzHqr6Oa7HXU1Q0wjiCARcESDzBVHBMmwLqaG6mmIQnoCxZ7EF1NMuKC4oCxR7EB7E48IDmoCxsMPJFY5FbXI89kQTqWgqaLv7ABx2RKVQkwmqeQtgDxbz+Sq6hHRGNCtEDERZGbiehSVesW3DXuHIC8+sK4qOySKbp5EtHzlSpBQ06o7YW5qQ1x1dHks6pi64BMUabRu97nQOdgB81GG4gagdTNUOebtdSpuEAbZri86lVkh0NYmtTp3qOPqT9F5njfFmVGnuQWOc2ozvc2WRl0F+oJ6dJTGM4VWqgnKA2TmfXqEnKNSQ3y6LJwv+HhxBacQ5jaPeZmMpUm031BAkudGaCBaZMcpU226G1o+Z1MSASARPK0Hp1C9z/hfg89R9e/hyggZhffo4EDQ7hb/FP8NcBVqQxtSm8AeGndp2uHA5TvNloYDgTeH0392bVMraTCQSaxJAcet9lpIygqejSAFbEfw6Hzqn9AmOLcEZXplpgO+46AS0yLj2hF4bgTSYGn4tXnm46lM1HIUbWy3LehPh3DxSptpgzlFzESSZJ90ctRQxTkTonIVZQAuFTGCabxzY76FNFqDiWSx+3gd/xKVDsrwp00Kc69236JghZ3Bn/wDb0etJv0WgWTuhdA9MrmVwhFhCsHIEEhQ5qrnUZ0yTEqu+xumScG915v8AZ3kjT+GTtsT762YEAgggiQQQQQdwd1auxrmlrgC1wIINwQdQVgYPhNbDtcyg9jqecljaveeFpMxLf63UvRXZtkILwkmY6uP3mHkc6VVjp/8AV4afquq8YptnOKjI1zUqsecgER6otCph3NQXhUbxWi74atMnlnbPtMqz3phsXqFBLkd5QSkBrU3ZbOEtja/13RDRsHAyDtPyQ2AfejS2vsr0qZuWz8tFQ7IDDOiYYXA87aWPyVKdMnX3/krPMXDm2NtipqtjsYNNszcCL856dErSe8HxElo+EaDXU8022sSJIDj+Lf2Qat7jU7RAB/NNr0S/Yt/l1FxzOpguO7gDF5tyTlPu6bCSWMY0XmAOgAH0CFLtCB6EhQaIcIfBvMGbQp66KYvSqd9DgC6mDIp5SLg2NRxEdconrfRs4bMZeTAPwtJFurviPyTLQQ0EEQNwTA9OSXPE2skOe2+o1MeiaVdkt2NtwjWiGQ1uwWNhH/aMS54g0cKcrD+Kt94jnCtxHHurUnU8O14qFvheRlAte5+q0ODcPZQoMouIBa2Xuj4nm5I9foFepOkJukM95zFkCrXExsq94BMSQpz0zoZPKIRYic42PurtqdbJd39WVA6OSMqHVjkWlL4ioMjp/A7/AIlD73rHmq1nggtIs5pBjkRClyBIU7L1M2CoH+EPkSFqhh1WD2ecKbDhb5qBOWfvUnElrxz1IPIhara3WEotUOS2xoVtlAEpbvfJWZWIunZNBHjkVRoPooe8OuENz40lA0GJXDDkiUn9o6K1HG7Eppr0HFrotVaQqbIj3zuhVW9UCFMThWP+JjXf7mtP1WdU4LS1aHMP8N72adGmPktIuhAe+6koy38PqNHgxD+gqNp1B7wD80EuxI17l/rUpn28QWrVcgOKQzYbAumqWIMWd7JMPGlwi0HNtz3WvRLQZxNpNxMyNVNRujgXaX0ifJKYvGtaTck7ASUvSxlV3wtyA7uufZQ2roas0W1SzxAgfREZj2PGri9v3W6dIP6rPfggPj8fnp7JijA+ER0iEk2hsITVMAARI+I/mqOwtZ1s+WDcNi580RxLhMxOw+q6mCJIJ9UUCYo/hzZl8uI1DnuI9k7hMPSDfEwgDRzR9V1WpmEvEnYoba0CLkHZKkmDdoKKY1a6RzJAj0lXFdwF/EPp+qRLhNhCZNdmWwcH85EH0QgaL52O+9B8iEOpRIQa7w/xaHyA+i41ZjMSRpI19Uhk5uvpKkQdDf1Q6lEag287oDWiZmD7yp6K0wzyJ/uodiDEbeq7vzEEyBG14V30i4EsuG3Ntk6fgXXYtVp5oeJDmAxzgjQ9JhXp40wC64OljKo6u7eNOSSLwHQQYeSRyD9wOhufOeaiyq+zQbWJPh+sFWfiyLEfNINDW7EGOvPa67vGdZjkUsmPFDjMX1jkrfaTuUg/KN7+l1H2raNtJTyYYoddjOk+ikVmnePNIEF0mTYSeg/ooDjB1PolkGKZqOqbNKlznDVY4xV+fyKs/Fv3Jj5qlMWBoknoq/aByWY6ueaqa55yjIWA9Ur9EF1YFKOxJ5oLqxVZCwPRd7N1LawQywhc5aszQYxMxdFp1o6pbNZQ2skM03Vg4jZCxNEtIPslw+VDq53Oib2SlQzh6400RHE67JB1UTyTrKjS3mULYM6eXqCuziYcDl5AodXaNUBzTzQxhMzSenzV3dAUrMFNNxeXQ66pIGwcqBUgibhGzNPrugPo6ocaBSCtIB08J1ARK+HYQXUzYQL6yl2YggREodKpDp66HRPQbLupCLm6rSrvpmWG2+8jqmRWa4nNAdsNlXE4UtEyDPJGPqDPxgaVcOkFtz7Sg4jAEtPXS9wRuFY03C/RCLis6+yr+icPVNRhE+KmYcyLg8xzBshVWhL42WFtZmrf3g5s/lqnXYltQAi1tdik1Y06Fe7c3lB25hDdlsZj9OSNUBQzQmBaSocDRSIc/kOm6CHne49rLSZQYAZfcatt9UhULdjYpuNCUypEiAQCdtEFzi3aOslEfTHP6KKlUmxMxa+vqUqKso90G/uEF4E2lMVcOIkdPeNLJbKRpKMRZWDDxuPL+aqapGmnVM5Q68iTtpsgPpi/MbJ4iyPTCtmUPpWStN0I769l09mHT0SwlcYlBFSVEKWUM+SK6lIlJSQrfaSECouQup1SCqirKrmU/sdjzKh1XVXSNEGnUsr5yVoujP0G4EKzagIgru85oVSqJSqirsOHCIQxXiyX70SmCQWyNUlsHoO2ryUACbpMOgyrOxA1m6qya+hrFsFoVaFb7pQ3slsygB5YQRqh6djW1Q1iWnqOSVM7lMPx+fVUe63mk0n0CbQLvWkEH+6QweIDXmidNWeXJNVGdFm8SomW1Bqw38lBoqNh9MgBwFkliHEmforUsYcog+E7KatQFEqfQla7OpVrQd9bCfdWq5CPCDKG6nEOmQrVKrQQQdRdNdA3sETbQqGw6xF9kaq5pFj5pZzY3Sqh3ZXF4UtO6X72LXRnV9tUOtHIpf4NN+nPpgjMCYm4NyHbDqg1HTqb+Smk8TrCLVadSDfe6YWajrK7SuXLQzOLFErlyQIs0riuXJMZRtkSobKVyXgvQTahR2VyuXJxCQcmQhuwwULlo0QmKPpwVNKoWnzXLll6aeDdWmCJWfU1XLlUxQD4aqQU3iXS1cuTj0S+xFFpOhcuUR7KkRnU1KYLTO4XLlZJn0KeUELnOXLlkahC3bZTVwgA1XLlSJuhYCE0+CNIULkR6HLsAaIKobgqVyBCJRO9K5cpRof/2Q=="/>
          <p:cNvSpPr>
            <a:spLocks noChangeAspect="1" noChangeArrowheads="1"/>
          </p:cNvSpPr>
          <p:nvPr/>
        </p:nvSpPr>
        <p:spPr bwMode="auto">
          <a:xfrm>
            <a:off x="63500" y="-912813"/>
            <a:ext cx="2428875" cy="18764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1512" name="AutoShape 8" descr="data:image/jpeg;base64,/9j/4AAQSkZJRgABAQAAAQABAAD/2wCEAAkGBhMSEBQQEhMUFRAQEBQVEBQUFA8UFBQPFBAVFBQUFBQXHCYgFxkjGRQUHy8gJCcpLCwsFR4xNTAqNSYrLCkBCQoKDgwOFw8PGikkHxwsLCksLCwsKSksKiksKSksKSksKSwpLCksLCwpKSwpKSwpLCwpLCkpLCkpKSkpKSksLP/AABEIAMUA/wMBIgACEQEDEQH/xAAbAAACAwEBAQAAAAAAAAAAAAADBAECBQAGB//EAD4QAAEDAgQDBgMFBgUFAAAAAAEAAhEDIQQSMUEFUWEGEyJxgZEyobEUQlLB0SMzY+Hw8QcVYnKyFiRDgpL/xAAZAQADAQEBAAAAAAAAAAAAAAAAAQIDBAX/xAAjEQACAgIDAAICAwAAAAAAAAAAAQIREiEDMUEEURNhFCJx/9oADAMBAAIRAxEAPwD46ApAUgKwauWySAFcFRCsAkIKxyYp1Eq1EaVlJDNGnUTLKqzWPR2PXLKAGi2sid6kG1EUVFi4AMl6G5yH3io56SiBD3JaoUR7kBxW8UAF6E4IxCoWroTAEWqmVHyqCxUmADKpyouRdkTyAFlUFqNlXZUZAAyrsqNkXZE8gBZFYNRMqsGJOQiGMR2NVWtRmBZSYglMJ3DsS1FicaY8yuWbKS9GXuAsoCAEUFYVQN2eRDVbKrBqtlXsNjoHlVg1XhSAlYUVDVdoUgK0KWwolpRGuQwFcBZsKCteriogyuCigoP3igvQpXJUFFnOQ3KSohUgorCiFeFIanYUUyqcqIGqcqViBZF2RGyqciMgAGmo7tMZF2RGQC2RdkRixRlTyAFkU5UXIuypZCKBqPRpSYU0qBKaszzWcpeIaj6zsmX8lUVEN1SdVAcor7E3Y0Hq2dKiou71TiIysitkRcinKuzI2BBikMRMqtlScgB5VIaiZVIapbEUDVbKrAKYSbCikLoV4XQlYUUhdCvCgp2MrC6FZcEAVhWyqYUgJWBwCsGqQ1N4NtOHGoHEBvhykCHbagz/ACKlsSjYoGqYV4U5UrE1QOF2VEyJihw1zugmL8+QG6VhGLl0JZFBYvd8H7M4drZrMqVKmwJyU/SDJ9etkfD9mbzkbBJIAY2LxAuJOids2XA/T57kR6WDm50X1Ct2fw9fK2oxrHsbeowNYYa2QCIyn1C+b46Q5zfwuI9jCmTa0RLjw7APrQICXKJkVS1NGTdlFBKsQhkqySS5VzqpUKkgC5F2RMd0u7pZ5G4vkU5Ufu12RGQAMqnKjZFGVFiB5V2VEyrsqLAFCmETKoyosAcKCESFEJjKALoV8qnKiwKIuHZLmg8xPlN1GRNYAQ7N+Bs/2SbKiraGONYkPqBrWgNY0NAAAk7zzulqzQAGjYS7/cQP69VWgcxLiTYEnnM6Lb4R2adiGOrPeKbcxDcwJc924A1gevkpetGkot3XphBibwXD8zwHEtbMGBmd6N39V6nh/ZqjT8T3eObF/wCGLxRbvP4ifJa/C+z9LMA1ri3XxwwXNzzOipIcOOu9i+EpUKLSKFGHlv7ypldUuOtm+nsn8JwxgF2AvmS65IvO9ve3RPf5aM8AAxpDHZR1k6+a1KeGaB43ZjuJgT5N1VqNdG2jMwnDQPhAFtfid8tPQp+hh2wczoIF7ifYfmjvxYY0gZWg3AgkmNfCSs440v8ACBAPIDMfyHl80xUL8QjI6nLi2pAcWEtdAgzzjroYXjO1/Z1lEMrUs3d1iRlcQSHACfFMvkyZjdei4wKrGyGnKeUEzvMXJ3WVxHB1sWxr6ji3IyKVP/R1/wBR5rKZPJDJaPFFqG5q2sd2fq0qfeujIXQIIJn0WS9qzTOBxcXTFXBCcmHpd62iBRdClcrEauRdkRsqnKuSzYXNNULE0WqpYmmAtlUZUctXCiTcAxIE7SdFVgLkLoRCFUBOwKkLgybDU6K0KWuIILbEaFMaVsG+mQYIgjZVha7AMTTEACrTYBEgFzQLAcz/AG5LNDEWOccSgYrCmj0MOXENAkmwHXkvT9n+ybazM1RzqYB1GUl0gWE20+bgoct0KMXI8kGbDXkvScC7G1KrXOqzRpn7zh4ncg1upvyC9zg+A4XCeJtOXukAvu6TptZulzARcdh+8FqrgCBIY0gExcFwBLhO8wtsGzeEKZ5Udj6FHwl8kif2hEl+bXu2yRabddeWvheEsDRHfaaBrWDoNZTnDuG0qXiJMzYmAJ6TqVs5DlljWgZsuZ7pOY6Da5tA6haKDNbSMZuEykZWgWv4SXf/AHqE5h3hgMw2Tf4Rfzm5QMZjHd2x7HZw5wzNByEMIJBiOhBmIK8xjO0DKXjq1BbRtMSSZEDvCIGm17m6TjT2y4/26PYY2qy2ZzvELRPi8uYSOHxwa85WSQPCXO0cTAtovn/Ee1FfEPDWvIpn4GzlY1nmIPmVqcJxeJY17WExs6mBmlvxAm5IvsdlMppdHRD48n2eh45x99LK1wZ3lUQ0nUxybPzhZeHq13xUBjnEgAyI1Eeay8U5vhqvOdwMnMTmziD8vNOP7RVXZRowQQGhokzIuCZAkWWEuRtWzqXxKimj0GKa4+KocpbZ2c3CwOIYwNcBTlwIMuJga2I5Nj81fH4hrvE8X53JPp+axsRULrXDdm7D9U58iSPO5JrjGeI9oXOpGg1rcu7tzMExyC869i0HUUvUolYKVs82blN2zNqtSr1o1aRSj6JXXBkYsXUgIoooncK7HizUAVsqcZw9xTdHgbiuOmbrjkzHyqCxejZ2dTNHs2FSgzRcDPImkeSd4TXNNxa4TTqQ2p0E2cBzC9azs4OSJ/04OSvBmkeCtni+I8Icx0RLYlrho5pkz7QkO4PJfS6fB4blIkDS2gvIHL+aXPZxp+EfLe1vNXgD+P8AR86+zu5FS3CuOxX0E9n+ihvAY2TxEuA8RhcI7NmbYtN/zHkpxNE5vEIcRfkdBI97r1WG4ZGJqUyNWNe3r913zWxg+AsJbVeLMJyWBzOg6T9UsG2aSgl30xLst2UblZWrSJbLaYkEiJLqhsQ0zpyF16ltENblpNba7WwGMbpdx3NlDMQ1ogEASSXXgaSAYueu6zuK9oGNEC8e/pyVrCGyI8bekL8Yo1ZLhVBqhs5Y8IOWIE2i2/msvB4emHtzDxklxZJccjYOXQQTe207QnOGTUOap4KYDsxMQTtJPTr9EDFdocFhiYHe1nCG5QIA1QuXLZt+OtDbGFw8VNjWtcHM8V2ANAIzaG4m2+6x+03aKpSbla8EucC6YgZfhygG222w6JLGcYfV8WfwkfBcEX1nblHVed4nT8UBhmBB21vKz/NcqR18PxM+yW8brsmoQXSBdwlocYIMC2h90OrxSrXY6pVe10PY0tJAdBn4GARltfzCVxeIqin3WY93M5dgTr9B7BL4Th1Sp8LZG50HurSVZOj048EIBeIUabXxScSORAgGTAB3EQtTg3GX0vEDIiAOoIIt5oFLh1GmZrPzuA+CmQfcp0ccpvZ3AoAUudswd+KQspTvpN16baqqtE8Q4g6u8CwaTplAFxsPQrX4RgS1sxpoebt1Ts52afVcKlT92wwDN3RcW21Xsv8ALwLAQEKDls4PlfIWP44Hmn4AkyZJ6qp4d0Xp/sKg4JaPjTPJwR5c8O6Kj+HdF6k4NUdgk/xIMEeQqcM6Jd/COi9i/AIFTAqlCgwR5AcK6Kx4b0XpnYFCdg1aQsEatDh45LQo4IKaaKHqVFI1ouMI1FZhghscjMKoQdlAIgohdQcivKtEWD7kJfEYQjxMjMNjo7oeXmmQ5XSasqxLDua+bQ5phzTEtPVH+ytQsXhDOdhAqARfRzfwu/I7LN4linVaRpNzMqOe1lUCM7aZu4s/FMAAj8Wyn9MH1ZmcXxlKniqdUeJopvp1S2TlmS2YsbtdaditDiXGWU6IJc1uZsNAIPhAsW8gdddwsPjb8P3LqbqrGt0Ja5hII8JGcNhzzAJPVeEwXEu/GQtqPe0BrYDpDWiJPUm580pJxTomLU2rPQ8T7WvqEMpkhoOsAmwgDTQAqjajmZXucCYkzfL1Mpeh2cxADX1KbwwugAuymZj4SZumOJcOdSqlr2ialO5k/DEARpAvtquNw9Z1ddCmK4s8/saIObMBI0uFTBcDz/fY0hvhNRxaHEOIIa4iNjrGi0cLwCpkdWYwkHYgZeUwDJ0WhR4GcXLWsfQY3KKz3Fxc9zRHgBENFtBHoLHSKsOjzbaTgS2RbWCCOtxY+itRe0vaHAuboeXuvonZ/gVCjLWU2+bgHGNNSn+K8NoupvcWMJDSZyibDmh8F7KXPWj5Di2Ma6Wtc8h0wZDenmh4oVXw0AgGJa0QJPQL6/heBUCxp7pl2gzHROUeH02fCxreoaJ9048L02b/AM1Lw+T8N7BYipctyg7u8I9tV7XgfYajQALh3j+Z0B6D9V6jKrFq2UPsw5Pl8k+2Y2KwppONZgJEftaY+8B95o/EB7hPUS1zQ5pBa4SCNwmcqyq9M4d3eNE0Hn9qwf8AjcTeq3pzHqr6Oa7HXU1Q0wjiCARcESDzBVHBMmwLqaG6mmIQnoCxZ7EF1NMuKC4oCxR7EB7E48IDmoCxsMPJFY5FbXI89kQTqWgqaLv7ABx2RKVQkwmqeQtgDxbz+Sq6hHRGNCtEDERZGbiehSVesW3DXuHIC8+sK4qOySKbp5EtHzlSpBQ06o7YW5qQ1x1dHks6pi64BMUabRu97nQOdgB81GG4gagdTNUOebtdSpuEAbZri86lVkh0NYmtTp3qOPqT9F5njfFmVGnuQWOc2ozvc2WRl0F+oJ6dJTGM4VWqgnKA2TmfXqEnKNSQ3y6LJwv+HhxBacQ5jaPeZmMpUm031BAkudGaCBaZMcpU226G1o+Z1MSASARPK0Hp1C9z/hfg89R9e/hyggZhffo4EDQ7hb/FP8NcBVqQxtSm8AeGndp2uHA5TvNloYDgTeH0392bVMraTCQSaxJAcet9lpIygqejSAFbEfw6Hzqn9AmOLcEZXplpgO+46AS0yLj2hF4bgTSYGn4tXnm46lM1HIUbWy3LehPh3DxSptpgzlFzESSZJ90ctRQxTkTonIVZQAuFTGCabxzY76FNFqDiWSx+3gd/xKVDsrwp00Kc69236JghZ3Bn/wDb0etJv0WgWTuhdA9MrmVwhFhCsHIEEhQ5qrnUZ0yTEqu+xumScG915v8AZ3kjT+GTtsT762YEAgggiQQQQQdwd1auxrmlrgC1wIINwQdQVgYPhNbDtcyg9jqecljaveeFpMxLf63UvRXZtkILwkmY6uP3mHkc6VVjp/8AV4afquq8YptnOKjI1zUqsecgER6otCph3NQXhUbxWi74atMnlnbPtMqz3phsXqFBLkd5QSkBrU3ZbOEtja/13RDRsHAyDtPyQ2AfejS2vsr0qZuWz8tFQ7IDDOiYYXA87aWPyVKdMnX3/krPMXDm2NtipqtjsYNNszcCL856dErSe8HxElo+EaDXU8022sSJIDj+Lf2Qat7jU7RAB/NNr0S/Yt/l1FxzOpguO7gDF5tyTlPu6bCSWMY0XmAOgAH0CFLtCB6EhQaIcIfBvMGbQp66KYvSqd9DgC6mDIp5SLg2NRxEdconrfRs4bMZeTAPwtJFurviPyTLQQ0EEQNwTA9OSXPE2skOe2+o1MeiaVdkt2NtwjWiGQ1uwWNhH/aMS54g0cKcrD+Kt94jnCtxHHurUnU8O14qFvheRlAte5+q0ODcPZQoMouIBa2Xuj4nm5I9foFepOkJukM95zFkCrXExsq94BMSQpz0zoZPKIRYic42PurtqdbJd39WVA6OSMqHVjkWlL4ioMjp/A7/AIlD73rHmq1nggtIs5pBjkRClyBIU7L1M2CoH+EPkSFqhh1WD2ecKbDhb5qBOWfvUnElrxz1IPIhara3WEotUOS2xoVtlAEpbvfJWZWIunZNBHjkVRoPooe8OuENz40lA0GJXDDkiUn9o6K1HG7Eppr0HFrotVaQqbIj3zuhVW9UCFMThWP+JjXf7mtP1WdU4LS1aHMP8N72adGmPktIuhAe+6koy38PqNHgxD+gqNp1B7wD80EuxI17l/rUpn28QWrVcgOKQzYbAumqWIMWd7JMPGlwi0HNtz3WvRLQZxNpNxMyNVNRujgXaX0ifJKYvGtaTck7ASUvSxlV3wtyA7uufZQ2roas0W1SzxAgfREZj2PGri9v3W6dIP6rPfggPj8fnp7JijA+ER0iEk2hsITVMAARI+I/mqOwtZ1s+WDcNi580RxLhMxOw+q6mCJIJ9UUCYo/hzZl8uI1DnuI9k7hMPSDfEwgDRzR9V1WpmEvEnYoba0CLkHZKkmDdoKKY1a6RzJAj0lXFdwF/EPp+qRLhNhCZNdmWwcH85EH0QgaL52O+9B8iEOpRIQa7w/xaHyA+i41ZjMSRpI19Uhk5uvpKkQdDf1Q6lEag287oDWiZmD7yp6K0wzyJ/uodiDEbeq7vzEEyBG14V30i4EsuG3Ntk6fgXXYtVp5oeJDmAxzgjQ9JhXp40wC64OljKo6u7eNOSSLwHQQYeSRyD9wOhufOeaiyq+zQbWJPh+sFWfiyLEfNINDW7EGOvPa67vGdZjkUsmPFDjMX1jkrfaTuUg/KN7+l1H2raNtJTyYYoddjOk+ikVmnePNIEF0mTYSeg/ooDjB1PolkGKZqOqbNKlznDVY4xV+fyKs/Fv3Jj5qlMWBoknoq/aByWY6ueaqa55yjIWA9Ur9EF1YFKOxJ5oLqxVZCwPRd7N1LawQywhc5aszQYxMxdFp1o6pbNZQ2skM03Vg4jZCxNEtIPslw+VDq53Oib2SlQzh6400RHE67JB1UTyTrKjS3mULYM6eXqCuziYcDl5AodXaNUBzTzQxhMzSenzV3dAUrMFNNxeXQ66pIGwcqBUgibhGzNPrugPo6ocaBSCtIB08J1ARK+HYQXUzYQL6yl2YggREodKpDp66HRPQbLupCLm6rSrvpmWG2+8jqmRWa4nNAdsNlXE4UtEyDPJGPqDPxgaVcOkFtz7Sg4jAEtPXS9wRuFY03C/RCLis6+yr+icPVNRhE+KmYcyLg8xzBshVWhL42WFtZmrf3g5s/lqnXYltQAi1tdik1Y06Fe7c3lB25hDdlsZj9OSNUBQzQmBaSocDRSIc/kOm6CHne49rLSZQYAZfcatt9UhULdjYpuNCUypEiAQCdtEFzi3aOslEfTHP6KKlUmxMxa+vqUqKso90G/uEF4E2lMVcOIkdPeNLJbKRpKMRZWDDxuPL+aqapGmnVM5Q68iTtpsgPpi/MbJ4iyPTCtmUPpWStN0I769l09mHT0SwlcYlBFSVEKWUM+SK6lIlJSQrfaSECouQup1SCqirKrmU/sdjzKh1XVXSNEGnUsr5yVoujP0G4EKzagIgru85oVSqJSqirsOHCIQxXiyX70SmCQWyNUlsHoO2ryUACbpMOgyrOxA1m6qya+hrFsFoVaFb7pQ3slsygB5YQRqh6djW1Q1iWnqOSVM7lMPx+fVUe63mk0n0CbQLvWkEH+6QweIDXmidNWeXJNVGdFm8SomW1Bqw38lBoqNh9MgBwFkliHEmforUsYcog+E7KatQFEqfQla7OpVrQd9bCfdWq5CPCDKG6nEOmQrVKrQQQdRdNdA3sETbQqGw6xF9kaq5pFj5pZzY3Sqh3ZXF4UtO6X72LXRnV9tUOtHIpf4NN+nPpgjMCYm4NyHbDqg1HTqb+Smk8TrCLVadSDfe6YWajrK7SuXLQzOLFErlyQIs0riuXJMZRtkSobKVyXgvQTahR2VyuXJxCQcmQhuwwULlo0QmKPpwVNKoWnzXLll6aeDdWmCJWfU1XLlUxQD4aqQU3iXS1cuTj0S+xFFpOhcuUR7KkRnU1KYLTO4XLlZJn0KeUELnOXLlkahC3bZTVwgA1XLlSJuhYCE0+CNIULkR6HLsAaIKobgqVyBCJRO9K5cpRof/2Q=="/>
          <p:cNvSpPr>
            <a:spLocks noChangeAspect="1" noChangeArrowheads="1"/>
          </p:cNvSpPr>
          <p:nvPr/>
        </p:nvSpPr>
        <p:spPr bwMode="auto">
          <a:xfrm>
            <a:off x="63500" y="-912813"/>
            <a:ext cx="2428875" cy="18764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1514" name="AutoShape 10" descr="data:image/jpeg;base64,/9j/4AAQSkZJRgABAQAAAQABAAD/2wCEAAkGBhIQEBAQEBIVEBAPDw8PDxAQDw8PEBAQFRAVFBQQFRQXHCYeFxkjGRQUHy8gIycpLCwsFR4xNTAqNSYrLCkBCQoKDgwOFw8PGikcHhwpLCkpKiwpLCkpKSwpKSkpKSkpKSkpKSksLCwsLCksKSwsLCkpKSwpLCwpKSksKSkpKf/AABEIALcBFAMBIgACEQEDEQH/xAAcAAACAwEBAQEAAAAAAAAAAAACAwABBAUHBgj/xAA3EAACAQIEBAQEBQQCAwEAAAABAgADEQQSITEFQVFhBhMicTKBkaEUQlKx0SPB4fBigkNykgf/xAAaAQADAQEBAQAAAAAAAAAAAAAAAQIDBAUG/8QAJhEAAgICAwABBAIDAAAAAAAAAAECEQMhBBIxURMiQXEUYQUy4f/aAAwDAQACEQMRAD8A8UEIQZYgIIQgIIhgRgS0loVpdpNiBhCTLLAiAlpVoVpIDAIi2WOtBIggFWktDKwbShlWktLtLtAAbSZYwLLywASVlWj8ko04WAi0oiOKQSsYC7SrRmWVlgAFpIVozD4cuwUc4MDRw7Bljm5D94ONq3a3IfvOpia4oUsi/Fb/AEzhEzOO3Zb1osGXmgSXl0Z0MzSZovNJmioVDc8meJzSs0VC6j88kRmkhQdS5YklgSiyxGrFgRiwYmMEILKWMEkQOWVljbSrQAVJDKwCIDKlS5IACRBtDktGMDLLtLtLAhYyWhAS1WGqxCBCyZI3JCCRdhGc05RpzTklFIuwWZSkE05qKSvLh2CzJ5U7ODw60ULtuf8AbSsBgb+s7CKx9YubD4R/t4m7dFp0rOfiapdiTz+0Tlmk0oJpzRMmzMRBMe1OLZZQWKlGEVgmAyryXkMqAiSSSRAaAIQEgEMCSIgWEFlqIxVk2IoLGKJAsciwsLBCyZY3LCyxdibM5SCUmkpBKQsLMpSDlmpqcWacqykxNpLRvlyjTjsqxWWEFh5YQWJsdgqsaqyBY1Vk2JghIYSdrwzwwVauZ7CnRU1HJ2sBoJm4hiBVqMwUKOQUWFpl23Q+urOfkleXHhIWSFmRl8uPwmCLntzMYlAk2A1m+owpJlX4jE5FR+WZcfVAHlry3/ic405pKSeXLTomUrMhpQDSm004BpyuxPYwNTiXpzoNTiHpy0yuxgdIorNr05ndJdlJmciDGssWRGUVJJJADWIYEFRGCZNiCURqiAsaoksTCURiiCsYBJslsJRGAQBGCIhkyyZIYEK0VkiTTgGlNOWRUudfnDsNW3RjNOCUnZq1hVJXZbKKZsBbKLLOfUpEEg6EGxhCd+m8o9drZk8uWEj/AC52uEeFKlcK+iUyTdjqbA6lVGrc/pKlNL0Ipy8OCqxqUzPQaPgGiUQiudWbPlpgki+gG+XX3gcN8FJnPnrUp06bFy96RD2uxQKG9ItqSbzF5kbrBJnHxSfhcElO2WrivW+uvlg6ad5wFWekcQ8KUcTUDio5GUL8aNoB6bDSwtaNwngrD073Q1dPzDQH5GZLNFFy482zzTJGJSvtPScR4cpMCBh6dPumbNv3m/g/helSu4tnI00Gh+cTzIP4zfrPOaeG8pcxHqOwtMX4Z3OiliegJnquI4CWYs4V9P0jQSuHcHpg5kW+tvSIllG+N/Z5Q+EYGxUg9LQWoEbi3uJ7QnBqTMbqgJ5uADMfEOEUBTfModhoqhdPe8tZX8GcuL/Z4+UglZ1OK8Nei9nXLm9Si99DMBWdCdnE1TpmVliHWbWSJdJaZNmB0maok6LpMz05SZSZz3WKYTa6TOyTRM1TEESQ8suOxn2uK8DOPhnNxHhqqn5bz3FaCncD6QanCKb8hPOWWR6z4sH4eAvh2XcEfKWontWN8F03B0E+Y4j/APnmpy6S1lv05p8SS8PgFjFnbxfhGrTvYXnKq4RkNmBHylqSZxzxyj6gBDWCBDAjsxoMQgIKxgElkElONPc2/n7QwIJ3I00H3Osll49fd8AkRlX1AHmBZu/QwbR1O66kG1tbC+kJOtmuHb6vxnX8P+GGqharD+ny0vmbMQFA57HTtPQMFw7ICXAAt8GhBtzLc2HbSfPYDj4oKoCi2RVTKSVAtdrX1BJOsupxsOcz11GvwagDTYWnFkzW9HsYuP1id7DPSd/T67E73KoB1A0+W81YbDvXrZciqigjMAFOVlsdO/QznUcbQDCnScEPYliwQH073O2oiKPEGvVCXN1JUAE62uSSR7GZuT1ZsoL8H1ZwdCkuWpVVFUZFzXuxHPUWNgZw6nFOHU2LNXqOLn4UUDfa/wDifLcPw9So4WrimpF2qeb5jM+VAvpbU/Fb9pzFr+Zi6dEOKiMadJXZRa3wg2/nXWV74bY+I5N22fUcU8S0if6LOwDXVtFAW50sRfa286eG8W0KiHJRqJUy+lvMV0BG5c2FhMmP8GUcGzLVrKCxzWWxb6Ha8+dxFbzM1OguSihC3VhZupZuZIBPO1pMnOLp6K+lgkk4ts6tTi71PS1QhWbddrdBO1wzFNh7BbaaldQpH6uzd55xh8SAWs11V7KbWuL6G0+t4TxBmRyxvYEAnpIUpdqZefjRhC0dPij1a2aoGtc6AnQT5nFeLsUith8y5QSCQgJ+sbX4tnvRRsp/K19C36Z87VQhiG0YHW+95244/J87yc1f6C69VnN2JY9SbxBSaMsrLOhHmOVmRkiXSbWSKZJdk9jC6TO6ToOkzvTjspM5704h6c3vTiWpy0zRSMXlyTV5ckfYu2foKm80oZnUW5R9Nu084+moeNdpYUcxKVLawyYgoTVwCNynE4l4UR7+mfRBpcZLin6eY8S8E2vlE+cxfA6lPdTae3vRU7iZcRwmm+6iWps5MnFjLzR4f5ZG8IT1XH+DqTg2A+QnyXEfBroTl+kfY4cnElHzZ8yi3NoLTr0fD9YkqqkkkC+wtzuflDfg9Klbzqyqea0x5j7bW2+sSlsj6MlGvDlYGhnqU0/VURToTa7AXsOQ3n3XiPB0qFmyqXUBbOwWsVtpmsTZbWsvK+s5PBscqZqmHommuVkeu51prlGobYMTfQdp8s3G61Kq1JnNVMzKGY51YnmQ1xfrImnO0jr4+PpG/T6T8QGyU0Q2I9ZVcvl1CblQDuoBE14fg36qfmMbkaqAbbhgNpwanFWYq7qoqXQFlvZgq2BI5HvO/g+MG97guBmUkbHrrOaUfyejDKn9vwbcLgBUQFaIBX825Lg/CeR1mwYp6IUOy5mRaYDNdybaknlYCwH8TNgaysr3rMKmYtUF7Ak/m99JxeN8RpvTVMjIcxcszak6rew3Noox2VOaSsrxIgJJBFMka63v7Wnz1Blplb3LA3GW62N9yes14TEoGu4LXsCxYlrdddJ01OFbUDvYg5vtpK6Shqjswc/FkXVyqvx/0mG436laooqNqBnuwueZUmxPcxVbHA+YSfU1wANBbT0i2w21hUMPQy5nfKxJJWxLDU215yziaCfAhc9W0H0iUJMUubxce0/0kczh3DnOa+inUk6AToYnG2Hl0zZANT+ozPiMYz76Dko0AiROqGOnbPA53+SlyPtjpBTaGFYWbSqo9JP/AJB+k95ihLNGjx1OtPwopbQ6EcpRWdDD0fP9N7VNbFiAHsNr9ZkekQSCLEbg7xpkTjW1tMzssU6zS4iKhPIX+wj7EJSZndIh1msoef2imQDaOyqS9ZiemeUS1Prr7Ta4iXWWi1NLxGc/7pJGZZIx/Uke6qwtveNp1bSvKXrHKluWncaTio+uG5b66/LWFklUrex7bRg03tARQtLtK/E0xuyj3ZRM2I4rRXeog/7CMRryyE6TnDj1HkxfslOo/wCwhjja7CjXY9qDAfVrQTEx1qh5qPkTrfTpFPw9Tq5Lak9ANOglPxGoRdcNUtzLvRpgfczkYzj1R81FaILOLf06pqtrvsBy53t3hZJMLwsVxVfXIzZUTZQq7G3znCxHhuiX+Fm1sFQWLEHmNwvefTcH4dWBBd7ZbgKGDBbnXbQNr3952TSWivpAzvoL7k9Seg3iXhDxqXqPNOJ8JruMmXKqC/lgCyk8jbrYGcrB+HH1esfLopvc6t/xUf3nq6USwyUwLZialRh8bcz/AIH2nN49h0RVpqvm4iqctJLad3a2ioIRtLZOTEpNV4jz/H4mjUIZaQpUKIsP11WGwtv85ycPjj5ga25+G9h7T7viXgZ2C6gsB6rCy37DpOMPBNSmwYnQa2Epda2c04Zeyo4GOrMKjeogka2PXlM2cnc395r4lg3V2LA6mZkS5t1mqpI4cjk5NBIl406Cw+f+O0mW1uvvtIBD0zk+ml6WBCAkAhCDOdsgEu0uSBDZAIQEoQhEZNlqbTY2JRqbBwWqFrh76gWtaY5d5LVlRyygml+QMtoLCGYJjM3Jv0QyxLLNLRLy0CMziIcTS8zvLTLQoiVLMkos9yFF7G2UHlcE6d4xMNUy5WrNbnlCp8o9BNIUWnJ1Pr7OeOEruWqVOfqqki/sLCMHCKJ/ICf+Vz+82Imv7wmQRUOzKnCaS6inTX/on8Ry01HJPkADCaxvz+hkUjpb3EVAGjLyP7zPjq7KLp7D0l2v2H8zTlHX2kNIcvvG0TZiwuGqGmwrLo1/z3cXGt8tgPYQ6WGWmMqKEzbldD7nqZoOmxgs2t7X01gBdwg7dBzMz0sI7t5lYgWuEpqdAt+ZjsvTeZeLY/yEzsM3JVUepj/vOS/llDeK8UXDotxdnOSjTXd26ADlF8L4dkLVapzV6vxncIOVNOiic/g+AYt+KxB/rMP6aHUUk/SOhnZGIH6b+0adk0MNoFTDA76y/wAQOlveWKvaVomji4/w2lTcTgY7wYKas6i9gc1tSF5kT7pm7SvlE1ZDinujyjG+F6iar6lOoPUTl1cKyfECJ64cKlM5SAKbE5f+LE3y+0RiuA06g2H0ldmcWThxluLo8lhAz7XiXg4aldPafM43gtSnyuJSkedl404GK8l4s6SB4zikhwMsGKDyw8RA28otF55ReBNDC0AtAZ4BeNIdBlol2kZ4pnlDopzM7w2eJZpaLSKkgFpJRdH6CRzyH12hpWboImlVGs0DLOc+r8GeaekgUxYqW2EacSOYi/Y/0CRbeWW6feTzFMq4hQWT3EmWA+JUabnoNTAdmYaej/13+sQrGVagUXYhR1JAmU8TBv5atV5XAyr/APTW+15aYFb5iMzdX9Z++0eGHMfSKh2Y8tZ92WmOiDO4+Z0H0jFwYFr3Y3vdiW16zQW+ktavb7woLF3vuJbJ76QjVX2kJ6f2joOwsv7/AEBll9P4EJte3zg2Yf5EVB2CVidjqOsI1CNwIhteX0NoBPb7woQ6q+ZSrC6neZ6eLs3ltvb0n9YH9x0hBb7G3Y6TPiaAYWvqCGVuaMNmEWwNxe/KZcTw5XGomehj2N1bR13HJh+te37R4xLRWFWfNcU8IZrlRrPlsdwCrSJ9Nx2np1PEX3Nu/KDXRHBBsZSkceXhwmePsSN9JXmT0TH+GqVTW1jPmeJ+EWS5TbpLUkebk4M4+bOF5kE1IGIoshswIiPMl0cbxtemk1ItqkQakA1Y6F0HmpFM8WakWakuilEYzxbPFs8BnlUUoh5pIktJCi6P0GNI1XPSZ85jaeI6zlPpdj1rXjVIvrMy1x0lmreAF1cQFNt7nQc4gFyfUbDoOncx4pj59ZZIiphYSaD0iw7bmEpMQK3SDmJjEazUtKzA9pluZADGIdLK87xJEoN3hQrDvLHX7yvMAlHFDkNIUFhlj7yZ79u0W1e+wgNUaMQbC0rzbbS1rXg2MVBZPNB3uPlBPQEfPWCwMvJFQ7M+LwwcDTK6m6OpsVb+46jnF4TFlm8t1tV1sF2qL+tP45TUSecTWw6PbNcFTmUjdT1BioLGnfb62gk9h85moY31+VVNqn5G/LVXqL7N1E2Fe8OqDsLZv+P0lE3FiPrGn3t7QC2hF/qIupVnMxvCqVQWZR9Jwcf4MpkHJoe0+ty33+QAJg+Vrvb3EFaMp44S9R5TxHw9VpX0JE41S40M9nxGGzaEAz57jHhJagNlsTzE1jkr04snDXsTzU1IBqTvY7wbWTUaicHEYV0NmUj5TeMkzklhlH1Al4JaLJlZpRPUZeVBvJAKP0Kq2EpViz7w1uJx0fQDFEY1YWiMxky9TAP2MOIkFbrF5gJC14D0PWoIf4hZmFKF5YMasl0OOIWUcWOUS1AcjKFOPZNRGCtflKAgkWimrERi/Q5mtKFTtEnGKN4QrrvEPY3z7coeYtECusvzljJZGNpa1T0vFmuIQxIG0Buxor9oNSsTyixWvyhX6wJ8KveVlhK0oiKhpg1MOrizgGxuORB63iaGJKv5dXQk/wBNxs46Ho0dlgsgYWIBAIOvURUMfl53gjUbSgJNoxWEuh3t76iU1973vLNXlaC9TpqIC2CW62iyBCDX/wAwhccgYDYhqQOhFx7jecfifBKVUEMtj7TtPc8h7ERT2PIj7iKhVZ51xTwGwu1PbpPmMZwmpSNmUz2s09NJgxvB0qj1AHvNFNowlhjLzR4xaSei1/AVMm4JF+Wsk0+ojD+PI+9AkYySTA9H8lB4s3kkk+mngxBIalpckYvQDVJlLeSSIYYe0FsTJJCxUi1q3kaneXJKRD0LqYNTqYS0RJJCgtkakIDKJJIgRYtLuBJJGgK/EdpZxEkkLDqgPOMoVjJJEFBisYQYySRkstqltJMzfKXJAQAra6iF5g73kkisdFeYP9EDP3/eSSMEiZ9ORgF7dvbY/KSSFgJduQP1Ua/OUSOuX2vaSSIdBrm5N9RJJJGZn//Z"/>
          <p:cNvSpPr>
            <a:spLocks noChangeAspect="1" noChangeArrowheads="1"/>
          </p:cNvSpPr>
          <p:nvPr/>
        </p:nvSpPr>
        <p:spPr bwMode="auto">
          <a:xfrm>
            <a:off x="63500" y="-842963"/>
            <a:ext cx="2628900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1516" name="Picture 12" descr="http://t2.gstatic.com/images?q=tbn:ANd9GcSh6XIiDVicBDDfMXjSMQ0-hiSHtAqLZiF76iCn7rV3W33vHRAdR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356992"/>
            <a:ext cx="3456384" cy="302433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278</Words>
  <Application>Microsoft Office PowerPoint</Application>
  <PresentationFormat>Presentación en pantalla (4:3)</PresentationFormat>
  <Paragraphs>79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Tema de Office</vt:lpstr>
      <vt:lpstr>Diapositiva 1</vt:lpstr>
      <vt:lpstr>Tipos de enfermedades</vt:lpstr>
      <vt:lpstr>Riesgos para la salud</vt:lpstr>
      <vt:lpstr>Diapositiva 4</vt:lpstr>
      <vt:lpstr>Enfermedades  infecciosas</vt:lpstr>
      <vt:lpstr>micosis</vt:lpstr>
      <vt:lpstr>parasitosis</vt:lpstr>
      <vt:lpstr>Enfermedades víricas</vt:lpstr>
      <vt:lpstr>Transmisión de infecciones</vt:lpstr>
      <vt:lpstr>Prevención de las infecciones </vt:lpstr>
      <vt:lpstr>medicamentos</vt:lpstr>
      <vt:lpstr>Diapositiva 12</vt:lpstr>
      <vt:lpstr>Las vacunas</vt:lpstr>
      <vt:lpstr>Diapositiva 14</vt:lpstr>
      <vt:lpstr>Los antibióticos</vt:lpstr>
      <vt:lpstr>Diapositiva 16</vt:lpstr>
      <vt:lpstr>LA Cirugía</vt:lpstr>
      <vt:lpstr>trasplantes</vt:lpstr>
      <vt:lpstr>Diapositiva 19</vt:lpstr>
      <vt:lpstr>Diapositiva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VICENTE  </dc:creator>
  <cp:lastModifiedBy>VICENTE  </cp:lastModifiedBy>
  <cp:revision>19</cp:revision>
  <dcterms:created xsi:type="dcterms:W3CDTF">2011-12-12T15:22:45Z</dcterms:created>
  <dcterms:modified xsi:type="dcterms:W3CDTF">2011-12-14T18:40:40Z</dcterms:modified>
</cp:coreProperties>
</file>